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
  </p:notesMasterIdLst>
  <p:sldIdLst>
    <p:sldId id="256" r:id="rId3"/>
  </p:sldIdLst>
  <p:sldSz cx="9144000" cy="6858000" type="screen4x3"/>
  <p:notesSz cx="6858000" cy="9144000"/>
  <p:embeddedFontLst>
    <p:embeddedFont>
      <p:font typeface="Encode Sans Condensed Thin" panose="020B0604020202020204" charset="0"/>
      <p:bold r:id="rId5"/>
    </p:embeddedFont>
    <p:embeddedFont>
      <p:font typeface="Open Sans" panose="020B060603050402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22" autoAdjust="0"/>
  </p:normalViewPr>
  <p:slideViewPr>
    <p:cSldViewPr snapToGrid="0">
      <p:cViewPr varScale="1">
        <p:scale>
          <a:sx n="121" d="100"/>
          <a:sy n="121" d="100"/>
        </p:scale>
        <p:origin x="98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100d1d65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gb100d1d650_0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122363"/>
            <a:ext cx="7772400" cy="2387600"/>
          </a:xfrm>
          <a:prstGeom prst="rect">
            <a:avLst/>
          </a:prstGeom>
          <a:noFill/>
          <a:ln>
            <a:noFill/>
          </a:ln>
        </p:spPr>
        <p:txBody>
          <a:bodyPr spcFirstLastPara="1" wrap="square" lIns="24250" tIns="12125" rIns="24250" bIns="12125" anchor="b" anchorCtr="0">
            <a:noAutofit/>
          </a:bodyPr>
          <a:lstStyle>
            <a:lvl1pPr lvl="0" algn="ctr" rtl="0">
              <a:lnSpc>
                <a:spcPct val="90000"/>
              </a:lnSpc>
              <a:spcBef>
                <a:spcPts val="0"/>
              </a:spcBef>
              <a:spcAft>
                <a:spcPts val="0"/>
              </a:spcAft>
              <a:buClr>
                <a:schemeClr val="dk1"/>
              </a:buClr>
              <a:buSzPts val="5100"/>
              <a:buFont typeface="Calibri"/>
              <a:buNone/>
              <a:defRPr sz="5100"/>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58" name="Google Shape;58;p14"/>
          <p:cNvSpPr txBox="1">
            <a:spLocks noGrp="1"/>
          </p:cNvSpPr>
          <p:nvPr>
            <p:ph type="subTitle" idx="1"/>
          </p:nvPr>
        </p:nvSpPr>
        <p:spPr>
          <a:xfrm>
            <a:off x="1143000" y="3602039"/>
            <a:ext cx="6858000" cy="1656000"/>
          </a:xfrm>
          <a:prstGeom prst="rect">
            <a:avLst/>
          </a:prstGeom>
          <a:noFill/>
          <a:ln>
            <a:noFill/>
          </a:ln>
        </p:spPr>
        <p:txBody>
          <a:bodyPr spcFirstLastPara="1" wrap="square" lIns="24250" tIns="12125" rIns="24250" bIns="12125" anchor="t" anchorCtr="0">
            <a:noAutofit/>
          </a:bodyPr>
          <a:lstStyle>
            <a:lvl1pPr lvl="0" algn="ctr" rtl="0">
              <a:lnSpc>
                <a:spcPct val="90000"/>
              </a:lnSpc>
              <a:spcBef>
                <a:spcPts val="800"/>
              </a:spcBef>
              <a:spcAft>
                <a:spcPts val="0"/>
              </a:spcAft>
              <a:buClr>
                <a:schemeClr val="dk1"/>
              </a:buClr>
              <a:buSzPts val="2100"/>
              <a:buNone/>
              <a:defRPr sz="2100"/>
            </a:lvl1pPr>
            <a:lvl2pPr lvl="1" algn="ctr" rtl="0">
              <a:lnSpc>
                <a:spcPct val="90000"/>
              </a:lnSpc>
              <a:spcBef>
                <a:spcPts val="500"/>
              </a:spcBef>
              <a:spcAft>
                <a:spcPts val="0"/>
              </a:spcAft>
              <a:buClr>
                <a:schemeClr val="dk1"/>
              </a:buClr>
              <a:buSzPts val="1700"/>
              <a:buNone/>
              <a:defRPr sz="1700"/>
            </a:lvl2pPr>
            <a:lvl3pPr lvl="2" algn="ctr" rtl="0">
              <a:lnSpc>
                <a:spcPct val="90000"/>
              </a:lnSpc>
              <a:spcBef>
                <a:spcPts val="500"/>
              </a:spcBef>
              <a:spcAft>
                <a:spcPts val="0"/>
              </a:spcAft>
              <a:buClr>
                <a:schemeClr val="dk1"/>
              </a:buClr>
              <a:buSzPts val="1500"/>
              <a:buNone/>
              <a:defRPr sz="1500"/>
            </a:lvl3pPr>
            <a:lvl4pPr lvl="3" algn="ctr" rtl="0">
              <a:lnSpc>
                <a:spcPct val="90000"/>
              </a:lnSpc>
              <a:spcBef>
                <a:spcPts val="500"/>
              </a:spcBef>
              <a:spcAft>
                <a:spcPts val="0"/>
              </a:spcAft>
              <a:buClr>
                <a:schemeClr val="dk1"/>
              </a:buClr>
              <a:buSzPts val="1400"/>
              <a:buNone/>
              <a:defRPr sz="1400"/>
            </a:lvl4pPr>
            <a:lvl5pPr lvl="4" algn="ctr" rtl="0">
              <a:lnSpc>
                <a:spcPct val="90000"/>
              </a:lnSpc>
              <a:spcBef>
                <a:spcPts val="500"/>
              </a:spcBef>
              <a:spcAft>
                <a:spcPts val="0"/>
              </a:spcAft>
              <a:buClr>
                <a:schemeClr val="dk1"/>
              </a:buClr>
              <a:buSzPts val="1400"/>
              <a:buNone/>
              <a:defRPr sz="1400"/>
            </a:lvl5pPr>
            <a:lvl6pPr lvl="5" algn="ctr" rtl="0">
              <a:lnSpc>
                <a:spcPct val="90000"/>
              </a:lnSpc>
              <a:spcBef>
                <a:spcPts val="500"/>
              </a:spcBef>
              <a:spcAft>
                <a:spcPts val="0"/>
              </a:spcAft>
              <a:buClr>
                <a:schemeClr val="dk1"/>
              </a:buClr>
              <a:buSzPts val="1400"/>
              <a:buNone/>
              <a:defRPr sz="1400"/>
            </a:lvl6pPr>
            <a:lvl7pPr lvl="6" algn="ctr" rtl="0">
              <a:lnSpc>
                <a:spcPct val="90000"/>
              </a:lnSpc>
              <a:spcBef>
                <a:spcPts val="500"/>
              </a:spcBef>
              <a:spcAft>
                <a:spcPts val="0"/>
              </a:spcAft>
              <a:buClr>
                <a:schemeClr val="dk1"/>
              </a:buClr>
              <a:buSzPts val="1400"/>
              <a:buNone/>
              <a:defRPr sz="1400"/>
            </a:lvl7pPr>
            <a:lvl8pPr lvl="7" algn="ctr" rtl="0">
              <a:lnSpc>
                <a:spcPct val="90000"/>
              </a:lnSpc>
              <a:spcBef>
                <a:spcPts val="500"/>
              </a:spcBef>
              <a:spcAft>
                <a:spcPts val="0"/>
              </a:spcAft>
              <a:buClr>
                <a:schemeClr val="dk1"/>
              </a:buClr>
              <a:buSzPts val="1400"/>
              <a:buNone/>
              <a:defRPr sz="1400"/>
            </a:lvl8pPr>
            <a:lvl9pPr lvl="8" algn="ctr" rtl="0">
              <a:lnSpc>
                <a:spcPct val="90000"/>
              </a:lnSpc>
              <a:spcBef>
                <a:spcPts val="500"/>
              </a:spcBef>
              <a:spcAft>
                <a:spcPts val="0"/>
              </a:spcAft>
              <a:buClr>
                <a:schemeClr val="dk1"/>
              </a:buClr>
              <a:buSzPts val="1400"/>
              <a:buNone/>
              <a:defRPr sz="1400"/>
            </a:lvl9pPr>
          </a:lstStyle>
          <a:p>
            <a:endParaRPr/>
          </a:p>
        </p:txBody>
      </p:sp>
      <p:sp>
        <p:nvSpPr>
          <p:cNvPr id="59" name="Google Shape;59;p14"/>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60" name="Google Shape;60;p14"/>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61" name="Google Shape;61;p14"/>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365127"/>
            <a:ext cx="7886700" cy="1325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64" name="Google Shape;64;p15"/>
          <p:cNvSpPr txBox="1">
            <a:spLocks noGrp="1"/>
          </p:cNvSpPr>
          <p:nvPr>
            <p:ph type="body" idx="1"/>
          </p:nvPr>
        </p:nvSpPr>
        <p:spPr>
          <a:xfrm>
            <a:off x="628650" y="1825625"/>
            <a:ext cx="7886700" cy="43516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65" name="Google Shape;65;p15"/>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66" name="Google Shape;66;p15"/>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67" name="Google Shape;67;p15"/>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709740"/>
            <a:ext cx="7886700" cy="2852800"/>
          </a:xfrm>
          <a:prstGeom prst="rect">
            <a:avLst/>
          </a:prstGeom>
          <a:noFill/>
          <a:ln>
            <a:noFill/>
          </a:ln>
        </p:spPr>
        <p:txBody>
          <a:bodyPr spcFirstLastPara="1" wrap="square" lIns="24250" tIns="12125" rIns="24250" bIns="12125" anchor="b" anchorCtr="0">
            <a:noAutofit/>
          </a:bodyPr>
          <a:lstStyle>
            <a:lvl1pPr lvl="0" algn="l" rtl="0">
              <a:lnSpc>
                <a:spcPct val="90000"/>
              </a:lnSpc>
              <a:spcBef>
                <a:spcPts val="0"/>
              </a:spcBef>
              <a:spcAft>
                <a:spcPts val="0"/>
              </a:spcAft>
              <a:buClr>
                <a:schemeClr val="dk1"/>
              </a:buClr>
              <a:buSzPts val="5100"/>
              <a:buFont typeface="Calibri"/>
              <a:buNone/>
              <a:defRPr sz="5100"/>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70" name="Google Shape;70;p16"/>
          <p:cNvSpPr txBox="1">
            <a:spLocks noGrp="1"/>
          </p:cNvSpPr>
          <p:nvPr>
            <p:ph type="body" idx="1"/>
          </p:nvPr>
        </p:nvSpPr>
        <p:spPr>
          <a:xfrm>
            <a:off x="623888" y="4589465"/>
            <a:ext cx="7886700" cy="1500000"/>
          </a:xfrm>
          <a:prstGeom prst="rect">
            <a:avLst/>
          </a:prstGeom>
          <a:noFill/>
          <a:ln>
            <a:noFill/>
          </a:ln>
        </p:spPr>
        <p:txBody>
          <a:bodyPr spcFirstLastPara="1" wrap="square" lIns="24250" tIns="12125" rIns="24250" bIns="12125" anchor="t" anchorCtr="0">
            <a:noAutofit/>
          </a:bodyPr>
          <a:lstStyle>
            <a:lvl1pPr marL="457189" lvl="0" indent="-228594" algn="l" rtl="0">
              <a:lnSpc>
                <a:spcPct val="90000"/>
              </a:lnSpc>
              <a:spcBef>
                <a:spcPts val="800"/>
              </a:spcBef>
              <a:spcAft>
                <a:spcPts val="0"/>
              </a:spcAft>
              <a:buClr>
                <a:schemeClr val="dk1"/>
              </a:buClr>
              <a:buSzPts val="2100"/>
              <a:buNone/>
              <a:defRPr sz="2100">
                <a:solidFill>
                  <a:schemeClr val="dk1"/>
                </a:solidFill>
              </a:defRPr>
            </a:lvl1pPr>
            <a:lvl2pPr marL="914378" lvl="1" indent="-228594" algn="l" rtl="0">
              <a:lnSpc>
                <a:spcPct val="90000"/>
              </a:lnSpc>
              <a:spcBef>
                <a:spcPts val="500"/>
              </a:spcBef>
              <a:spcAft>
                <a:spcPts val="0"/>
              </a:spcAft>
              <a:buClr>
                <a:srgbClr val="8D88A2"/>
              </a:buClr>
              <a:buSzPts val="1700"/>
              <a:buNone/>
              <a:defRPr sz="1700">
                <a:solidFill>
                  <a:srgbClr val="8D88A2"/>
                </a:solidFill>
              </a:defRPr>
            </a:lvl2pPr>
            <a:lvl3pPr marL="1371566" lvl="2" indent="-228594" algn="l" rtl="0">
              <a:lnSpc>
                <a:spcPct val="90000"/>
              </a:lnSpc>
              <a:spcBef>
                <a:spcPts val="500"/>
              </a:spcBef>
              <a:spcAft>
                <a:spcPts val="0"/>
              </a:spcAft>
              <a:buClr>
                <a:srgbClr val="8D88A2"/>
              </a:buClr>
              <a:buSzPts val="1500"/>
              <a:buNone/>
              <a:defRPr sz="1500">
                <a:solidFill>
                  <a:srgbClr val="8D88A2"/>
                </a:solidFill>
              </a:defRPr>
            </a:lvl3pPr>
            <a:lvl4pPr marL="1828754" lvl="3" indent="-228594" algn="l" rtl="0">
              <a:lnSpc>
                <a:spcPct val="90000"/>
              </a:lnSpc>
              <a:spcBef>
                <a:spcPts val="500"/>
              </a:spcBef>
              <a:spcAft>
                <a:spcPts val="0"/>
              </a:spcAft>
              <a:buClr>
                <a:srgbClr val="8D88A2"/>
              </a:buClr>
              <a:buSzPts val="1400"/>
              <a:buNone/>
              <a:defRPr sz="1400">
                <a:solidFill>
                  <a:srgbClr val="8D88A2"/>
                </a:solidFill>
              </a:defRPr>
            </a:lvl4pPr>
            <a:lvl5pPr marL="2285943" lvl="4" indent="-228594" algn="l" rtl="0">
              <a:lnSpc>
                <a:spcPct val="90000"/>
              </a:lnSpc>
              <a:spcBef>
                <a:spcPts val="500"/>
              </a:spcBef>
              <a:spcAft>
                <a:spcPts val="0"/>
              </a:spcAft>
              <a:buClr>
                <a:srgbClr val="8D88A2"/>
              </a:buClr>
              <a:buSzPts val="1400"/>
              <a:buNone/>
              <a:defRPr sz="1400">
                <a:solidFill>
                  <a:srgbClr val="8D88A2"/>
                </a:solidFill>
              </a:defRPr>
            </a:lvl5pPr>
            <a:lvl6pPr marL="2743132" lvl="5" indent="-228594" algn="l" rtl="0">
              <a:lnSpc>
                <a:spcPct val="90000"/>
              </a:lnSpc>
              <a:spcBef>
                <a:spcPts val="500"/>
              </a:spcBef>
              <a:spcAft>
                <a:spcPts val="0"/>
              </a:spcAft>
              <a:buClr>
                <a:srgbClr val="8D88A2"/>
              </a:buClr>
              <a:buSzPts val="1400"/>
              <a:buNone/>
              <a:defRPr sz="1400">
                <a:solidFill>
                  <a:srgbClr val="8D88A2"/>
                </a:solidFill>
              </a:defRPr>
            </a:lvl6pPr>
            <a:lvl7pPr marL="3200320" lvl="6" indent="-228594" algn="l" rtl="0">
              <a:lnSpc>
                <a:spcPct val="90000"/>
              </a:lnSpc>
              <a:spcBef>
                <a:spcPts val="500"/>
              </a:spcBef>
              <a:spcAft>
                <a:spcPts val="0"/>
              </a:spcAft>
              <a:buClr>
                <a:srgbClr val="8D88A2"/>
              </a:buClr>
              <a:buSzPts val="1400"/>
              <a:buNone/>
              <a:defRPr sz="1400">
                <a:solidFill>
                  <a:srgbClr val="8D88A2"/>
                </a:solidFill>
              </a:defRPr>
            </a:lvl7pPr>
            <a:lvl8pPr marL="3657509" lvl="7" indent="-228594" algn="l" rtl="0">
              <a:lnSpc>
                <a:spcPct val="90000"/>
              </a:lnSpc>
              <a:spcBef>
                <a:spcPts val="500"/>
              </a:spcBef>
              <a:spcAft>
                <a:spcPts val="0"/>
              </a:spcAft>
              <a:buClr>
                <a:srgbClr val="8D88A2"/>
              </a:buClr>
              <a:buSzPts val="1400"/>
              <a:buNone/>
              <a:defRPr sz="1400">
                <a:solidFill>
                  <a:srgbClr val="8D88A2"/>
                </a:solidFill>
              </a:defRPr>
            </a:lvl8pPr>
            <a:lvl9pPr marL="4114697" lvl="8" indent="-228594" algn="l" rtl="0">
              <a:lnSpc>
                <a:spcPct val="90000"/>
              </a:lnSpc>
              <a:spcBef>
                <a:spcPts val="500"/>
              </a:spcBef>
              <a:spcAft>
                <a:spcPts val="0"/>
              </a:spcAft>
              <a:buClr>
                <a:srgbClr val="8D88A2"/>
              </a:buClr>
              <a:buSzPts val="1400"/>
              <a:buNone/>
              <a:defRPr sz="1400">
                <a:solidFill>
                  <a:srgbClr val="8D88A2"/>
                </a:solidFill>
              </a:defRPr>
            </a:lvl9pPr>
          </a:lstStyle>
          <a:p>
            <a:endParaRPr/>
          </a:p>
        </p:txBody>
      </p:sp>
      <p:sp>
        <p:nvSpPr>
          <p:cNvPr id="71" name="Google Shape;71;p16"/>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72" name="Google Shape;72;p16"/>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73" name="Google Shape;73;p16"/>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365127"/>
            <a:ext cx="7886700" cy="1325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76" name="Google Shape;76;p17"/>
          <p:cNvSpPr txBox="1">
            <a:spLocks noGrp="1"/>
          </p:cNvSpPr>
          <p:nvPr>
            <p:ph type="body" idx="1"/>
          </p:nvPr>
        </p:nvSpPr>
        <p:spPr>
          <a:xfrm>
            <a:off x="628650" y="1825625"/>
            <a:ext cx="3886200" cy="43516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77" name="Google Shape;77;p17"/>
          <p:cNvSpPr txBox="1">
            <a:spLocks noGrp="1"/>
          </p:cNvSpPr>
          <p:nvPr>
            <p:ph type="body" idx="2"/>
          </p:nvPr>
        </p:nvSpPr>
        <p:spPr>
          <a:xfrm>
            <a:off x="4629150" y="1825625"/>
            <a:ext cx="3886200" cy="43516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78" name="Google Shape;78;p17"/>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79" name="Google Shape;79;p17"/>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80" name="Google Shape;80;p17"/>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365127"/>
            <a:ext cx="7886700" cy="1325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83" name="Google Shape;83;p18"/>
          <p:cNvSpPr txBox="1">
            <a:spLocks noGrp="1"/>
          </p:cNvSpPr>
          <p:nvPr>
            <p:ph type="body" idx="1"/>
          </p:nvPr>
        </p:nvSpPr>
        <p:spPr>
          <a:xfrm>
            <a:off x="629842" y="1681163"/>
            <a:ext cx="3868500" cy="824000"/>
          </a:xfrm>
          <a:prstGeom prst="rect">
            <a:avLst/>
          </a:prstGeom>
          <a:noFill/>
          <a:ln>
            <a:noFill/>
          </a:ln>
        </p:spPr>
        <p:txBody>
          <a:bodyPr spcFirstLastPara="1" wrap="square" lIns="24250" tIns="12125" rIns="24250" bIns="12125" anchor="b" anchorCtr="0">
            <a:noAutofit/>
          </a:bodyPr>
          <a:lstStyle>
            <a:lvl1pPr marL="457189" lvl="0" indent="-228594" algn="l" rtl="0">
              <a:lnSpc>
                <a:spcPct val="90000"/>
              </a:lnSpc>
              <a:spcBef>
                <a:spcPts val="800"/>
              </a:spcBef>
              <a:spcAft>
                <a:spcPts val="0"/>
              </a:spcAft>
              <a:buClr>
                <a:schemeClr val="dk1"/>
              </a:buClr>
              <a:buSzPts val="2100"/>
              <a:buNone/>
              <a:defRPr sz="2100" b="1"/>
            </a:lvl1pPr>
            <a:lvl2pPr marL="914378" lvl="1" indent="-228594" algn="l" rtl="0">
              <a:lnSpc>
                <a:spcPct val="90000"/>
              </a:lnSpc>
              <a:spcBef>
                <a:spcPts val="500"/>
              </a:spcBef>
              <a:spcAft>
                <a:spcPts val="0"/>
              </a:spcAft>
              <a:buClr>
                <a:schemeClr val="dk1"/>
              </a:buClr>
              <a:buSzPts val="1700"/>
              <a:buNone/>
              <a:defRPr sz="1700" b="1"/>
            </a:lvl2pPr>
            <a:lvl3pPr marL="1371566" lvl="2" indent="-228594" algn="l" rtl="0">
              <a:lnSpc>
                <a:spcPct val="90000"/>
              </a:lnSpc>
              <a:spcBef>
                <a:spcPts val="500"/>
              </a:spcBef>
              <a:spcAft>
                <a:spcPts val="0"/>
              </a:spcAft>
              <a:buClr>
                <a:schemeClr val="dk1"/>
              </a:buClr>
              <a:buSzPts val="1500"/>
              <a:buNone/>
              <a:defRPr sz="1500" b="1"/>
            </a:lvl3pPr>
            <a:lvl4pPr marL="1828754" lvl="3" indent="-228594" algn="l" rtl="0">
              <a:lnSpc>
                <a:spcPct val="90000"/>
              </a:lnSpc>
              <a:spcBef>
                <a:spcPts val="500"/>
              </a:spcBef>
              <a:spcAft>
                <a:spcPts val="0"/>
              </a:spcAft>
              <a:buClr>
                <a:schemeClr val="dk1"/>
              </a:buClr>
              <a:buSzPts val="1400"/>
              <a:buNone/>
              <a:defRPr sz="1400" b="1"/>
            </a:lvl4pPr>
            <a:lvl5pPr marL="2285943" lvl="4" indent="-228594" algn="l" rtl="0">
              <a:lnSpc>
                <a:spcPct val="90000"/>
              </a:lnSpc>
              <a:spcBef>
                <a:spcPts val="500"/>
              </a:spcBef>
              <a:spcAft>
                <a:spcPts val="0"/>
              </a:spcAft>
              <a:buClr>
                <a:schemeClr val="dk1"/>
              </a:buClr>
              <a:buSzPts val="1400"/>
              <a:buNone/>
              <a:defRPr sz="1400" b="1"/>
            </a:lvl5pPr>
            <a:lvl6pPr marL="2743132" lvl="5" indent="-228594" algn="l" rtl="0">
              <a:lnSpc>
                <a:spcPct val="90000"/>
              </a:lnSpc>
              <a:spcBef>
                <a:spcPts val="500"/>
              </a:spcBef>
              <a:spcAft>
                <a:spcPts val="0"/>
              </a:spcAft>
              <a:buClr>
                <a:schemeClr val="dk1"/>
              </a:buClr>
              <a:buSzPts val="1400"/>
              <a:buNone/>
              <a:defRPr sz="1400" b="1"/>
            </a:lvl6pPr>
            <a:lvl7pPr marL="3200320" lvl="6" indent="-228594" algn="l" rtl="0">
              <a:lnSpc>
                <a:spcPct val="90000"/>
              </a:lnSpc>
              <a:spcBef>
                <a:spcPts val="500"/>
              </a:spcBef>
              <a:spcAft>
                <a:spcPts val="0"/>
              </a:spcAft>
              <a:buClr>
                <a:schemeClr val="dk1"/>
              </a:buClr>
              <a:buSzPts val="1400"/>
              <a:buNone/>
              <a:defRPr sz="1400" b="1"/>
            </a:lvl7pPr>
            <a:lvl8pPr marL="3657509" lvl="7" indent="-228594" algn="l" rtl="0">
              <a:lnSpc>
                <a:spcPct val="90000"/>
              </a:lnSpc>
              <a:spcBef>
                <a:spcPts val="500"/>
              </a:spcBef>
              <a:spcAft>
                <a:spcPts val="0"/>
              </a:spcAft>
              <a:buClr>
                <a:schemeClr val="dk1"/>
              </a:buClr>
              <a:buSzPts val="1400"/>
              <a:buNone/>
              <a:defRPr sz="1400" b="1"/>
            </a:lvl8pPr>
            <a:lvl9pPr marL="4114697" lvl="8" indent="-228594" algn="l" rtl="0">
              <a:lnSpc>
                <a:spcPct val="90000"/>
              </a:lnSpc>
              <a:spcBef>
                <a:spcPts val="500"/>
              </a:spcBef>
              <a:spcAft>
                <a:spcPts val="0"/>
              </a:spcAft>
              <a:buClr>
                <a:schemeClr val="dk1"/>
              </a:buClr>
              <a:buSzPts val="1400"/>
              <a:buNone/>
              <a:defRPr sz="1400" b="1"/>
            </a:lvl9pPr>
          </a:lstStyle>
          <a:p>
            <a:endParaRPr/>
          </a:p>
        </p:txBody>
      </p:sp>
      <p:sp>
        <p:nvSpPr>
          <p:cNvPr id="84" name="Google Shape;84;p18"/>
          <p:cNvSpPr txBox="1">
            <a:spLocks noGrp="1"/>
          </p:cNvSpPr>
          <p:nvPr>
            <p:ph type="body" idx="2"/>
          </p:nvPr>
        </p:nvSpPr>
        <p:spPr>
          <a:xfrm>
            <a:off x="629842" y="2505075"/>
            <a:ext cx="3868500" cy="36848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85" name="Google Shape;85;p18"/>
          <p:cNvSpPr txBox="1">
            <a:spLocks noGrp="1"/>
          </p:cNvSpPr>
          <p:nvPr>
            <p:ph type="body" idx="3"/>
          </p:nvPr>
        </p:nvSpPr>
        <p:spPr>
          <a:xfrm>
            <a:off x="4629151" y="1681163"/>
            <a:ext cx="3887400" cy="824000"/>
          </a:xfrm>
          <a:prstGeom prst="rect">
            <a:avLst/>
          </a:prstGeom>
          <a:noFill/>
          <a:ln>
            <a:noFill/>
          </a:ln>
        </p:spPr>
        <p:txBody>
          <a:bodyPr spcFirstLastPara="1" wrap="square" lIns="24250" tIns="12125" rIns="24250" bIns="12125" anchor="b" anchorCtr="0">
            <a:noAutofit/>
          </a:bodyPr>
          <a:lstStyle>
            <a:lvl1pPr marL="457189" lvl="0" indent="-228594" algn="l" rtl="0">
              <a:lnSpc>
                <a:spcPct val="90000"/>
              </a:lnSpc>
              <a:spcBef>
                <a:spcPts val="800"/>
              </a:spcBef>
              <a:spcAft>
                <a:spcPts val="0"/>
              </a:spcAft>
              <a:buClr>
                <a:schemeClr val="dk1"/>
              </a:buClr>
              <a:buSzPts val="2100"/>
              <a:buNone/>
              <a:defRPr sz="2100" b="1"/>
            </a:lvl1pPr>
            <a:lvl2pPr marL="914378" lvl="1" indent="-228594" algn="l" rtl="0">
              <a:lnSpc>
                <a:spcPct val="90000"/>
              </a:lnSpc>
              <a:spcBef>
                <a:spcPts val="500"/>
              </a:spcBef>
              <a:spcAft>
                <a:spcPts val="0"/>
              </a:spcAft>
              <a:buClr>
                <a:schemeClr val="dk1"/>
              </a:buClr>
              <a:buSzPts val="1700"/>
              <a:buNone/>
              <a:defRPr sz="1700" b="1"/>
            </a:lvl2pPr>
            <a:lvl3pPr marL="1371566" lvl="2" indent="-228594" algn="l" rtl="0">
              <a:lnSpc>
                <a:spcPct val="90000"/>
              </a:lnSpc>
              <a:spcBef>
                <a:spcPts val="500"/>
              </a:spcBef>
              <a:spcAft>
                <a:spcPts val="0"/>
              </a:spcAft>
              <a:buClr>
                <a:schemeClr val="dk1"/>
              </a:buClr>
              <a:buSzPts val="1500"/>
              <a:buNone/>
              <a:defRPr sz="1500" b="1"/>
            </a:lvl3pPr>
            <a:lvl4pPr marL="1828754" lvl="3" indent="-228594" algn="l" rtl="0">
              <a:lnSpc>
                <a:spcPct val="90000"/>
              </a:lnSpc>
              <a:spcBef>
                <a:spcPts val="500"/>
              </a:spcBef>
              <a:spcAft>
                <a:spcPts val="0"/>
              </a:spcAft>
              <a:buClr>
                <a:schemeClr val="dk1"/>
              </a:buClr>
              <a:buSzPts val="1400"/>
              <a:buNone/>
              <a:defRPr sz="1400" b="1"/>
            </a:lvl4pPr>
            <a:lvl5pPr marL="2285943" lvl="4" indent="-228594" algn="l" rtl="0">
              <a:lnSpc>
                <a:spcPct val="90000"/>
              </a:lnSpc>
              <a:spcBef>
                <a:spcPts val="500"/>
              </a:spcBef>
              <a:spcAft>
                <a:spcPts val="0"/>
              </a:spcAft>
              <a:buClr>
                <a:schemeClr val="dk1"/>
              </a:buClr>
              <a:buSzPts val="1400"/>
              <a:buNone/>
              <a:defRPr sz="1400" b="1"/>
            </a:lvl5pPr>
            <a:lvl6pPr marL="2743132" lvl="5" indent="-228594" algn="l" rtl="0">
              <a:lnSpc>
                <a:spcPct val="90000"/>
              </a:lnSpc>
              <a:spcBef>
                <a:spcPts val="500"/>
              </a:spcBef>
              <a:spcAft>
                <a:spcPts val="0"/>
              </a:spcAft>
              <a:buClr>
                <a:schemeClr val="dk1"/>
              </a:buClr>
              <a:buSzPts val="1400"/>
              <a:buNone/>
              <a:defRPr sz="1400" b="1"/>
            </a:lvl6pPr>
            <a:lvl7pPr marL="3200320" lvl="6" indent="-228594" algn="l" rtl="0">
              <a:lnSpc>
                <a:spcPct val="90000"/>
              </a:lnSpc>
              <a:spcBef>
                <a:spcPts val="500"/>
              </a:spcBef>
              <a:spcAft>
                <a:spcPts val="0"/>
              </a:spcAft>
              <a:buClr>
                <a:schemeClr val="dk1"/>
              </a:buClr>
              <a:buSzPts val="1400"/>
              <a:buNone/>
              <a:defRPr sz="1400" b="1"/>
            </a:lvl7pPr>
            <a:lvl8pPr marL="3657509" lvl="7" indent="-228594" algn="l" rtl="0">
              <a:lnSpc>
                <a:spcPct val="90000"/>
              </a:lnSpc>
              <a:spcBef>
                <a:spcPts val="500"/>
              </a:spcBef>
              <a:spcAft>
                <a:spcPts val="0"/>
              </a:spcAft>
              <a:buClr>
                <a:schemeClr val="dk1"/>
              </a:buClr>
              <a:buSzPts val="1400"/>
              <a:buNone/>
              <a:defRPr sz="1400" b="1"/>
            </a:lvl8pPr>
            <a:lvl9pPr marL="4114697" lvl="8" indent="-228594" algn="l" rtl="0">
              <a:lnSpc>
                <a:spcPct val="90000"/>
              </a:lnSpc>
              <a:spcBef>
                <a:spcPts val="500"/>
              </a:spcBef>
              <a:spcAft>
                <a:spcPts val="0"/>
              </a:spcAft>
              <a:buClr>
                <a:schemeClr val="dk1"/>
              </a:buClr>
              <a:buSzPts val="1400"/>
              <a:buNone/>
              <a:defRPr sz="1400" b="1"/>
            </a:lvl9pPr>
          </a:lstStyle>
          <a:p>
            <a:endParaRPr/>
          </a:p>
        </p:txBody>
      </p:sp>
      <p:sp>
        <p:nvSpPr>
          <p:cNvPr id="86" name="Google Shape;86;p18"/>
          <p:cNvSpPr txBox="1">
            <a:spLocks noGrp="1"/>
          </p:cNvSpPr>
          <p:nvPr>
            <p:ph type="body" idx="4"/>
          </p:nvPr>
        </p:nvSpPr>
        <p:spPr>
          <a:xfrm>
            <a:off x="4629151" y="2505075"/>
            <a:ext cx="3887400" cy="36848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87" name="Google Shape;87;p18"/>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88" name="Google Shape;88;p18"/>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89" name="Google Shape;89;p18"/>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365127"/>
            <a:ext cx="7886700" cy="1325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92" name="Google Shape;92;p19"/>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93" name="Google Shape;93;p19"/>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94" name="Google Shape;94;p19"/>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97" name="Google Shape;97;p20"/>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98" name="Google Shape;98;p20"/>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457200"/>
            <a:ext cx="2949000" cy="1600000"/>
          </a:xfrm>
          <a:prstGeom prst="rect">
            <a:avLst/>
          </a:prstGeom>
          <a:noFill/>
          <a:ln>
            <a:noFill/>
          </a:ln>
        </p:spPr>
        <p:txBody>
          <a:bodyPr spcFirstLastPara="1" wrap="square" lIns="24250" tIns="12125" rIns="24250" bIns="12125" anchor="b" anchorCtr="0">
            <a:noAutofit/>
          </a:bodyPr>
          <a:lstStyle>
            <a:lvl1pPr lvl="0" algn="l" rtl="0">
              <a:lnSpc>
                <a:spcPct val="90000"/>
              </a:lnSpc>
              <a:spcBef>
                <a:spcPts val="0"/>
              </a:spcBef>
              <a:spcAft>
                <a:spcPts val="0"/>
              </a:spcAft>
              <a:buClr>
                <a:schemeClr val="dk1"/>
              </a:buClr>
              <a:buSzPts val="2700"/>
              <a:buFont typeface="Calibri"/>
              <a:buNone/>
              <a:defRPr sz="2700"/>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101" name="Google Shape;101;p21"/>
          <p:cNvSpPr txBox="1">
            <a:spLocks noGrp="1"/>
          </p:cNvSpPr>
          <p:nvPr>
            <p:ph type="body" idx="1"/>
          </p:nvPr>
        </p:nvSpPr>
        <p:spPr>
          <a:xfrm>
            <a:off x="3887391" y="987427"/>
            <a:ext cx="4629300" cy="4873600"/>
          </a:xfrm>
          <a:prstGeom prst="rect">
            <a:avLst/>
          </a:prstGeom>
          <a:noFill/>
          <a:ln>
            <a:noFill/>
          </a:ln>
        </p:spPr>
        <p:txBody>
          <a:bodyPr spcFirstLastPara="1" wrap="square" lIns="24250" tIns="12125" rIns="24250" bIns="12125" anchor="t" anchorCtr="0">
            <a:noAutofit/>
          </a:bodyPr>
          <a:lstStyle>
            <a:lvl1pPr marL="457189" lvl="0" indent="-400040" algn="l" rtl="0">
              <a:lnSpc>
                <a:spcPct val="90000"/>
              </a:lnSpc>
              <a:spcBef>
                <a:spcPts val="800"/>
              </a:spcBef>
              <a:spcAft>
                <a:spcPts val="0"/>
              </a:spcAft>
              <a:buClr>
                <a:schemeClr val="dk1"/>
              </a:buClr>
              <a:buSzPts val="2700"/>
              <a:buChar char="•"/>
              <a:defRPr sz="2700"/>
            </a:lvl1pPr>
            <a:lvl2pPr marL="914378" lvl="1" indent="-380990" algn="l" rtl="0">
              <a:lnSpc>
                <a:spcPct val="90000"/>
              </a:lnSpc>
              <a:spcBef>
                <a:spcPts val="500"/>
              </a:spcBef>
              <a:spcAft>
                <a:spcPts val="0"/>
              </a:spcAft>
              <a:buClr>
                <a:schemeClr val="dk1"/>
              </a:buClr>
              <a:buSzPts val="2400"/>
              <a:buChar char="•"/>
              <a:defRPr sz="2400"/>
            </a:lvl2pPr>
            <a:lvl3pPr marL="1371566" lvl="2" indent="-361941" algn="l" rtl="0">
              <a:lnSpc>
                <a:spcPct val="90000"/>
              </a:lnSpc>
              <a:spcBef>
                <a:spcPts val="500"/>
              </a:spcBef>
              <a:spcAft>
                <a:spcPts val="0"/>
              </a:spcAft>
              <a:buClr>
                <a:schemeClr val="dk1"/>
              </a:buClr>
              <a:buSzPts val="2100"/>
              <a:buChar char="•"/>
              <a:defRPr sz="2100"/>
            </a:lvl3pPr>
            <a:lvl4pPr marL="1828754" lvl="3" indent="-336542" algn="l" rtl="0">
              <a:lnSpc>
                <a:spcPct val="90000"/>
              </a:lnSpc>
              <a:spcBef>
                <a:spcPts val="500"/>
              </a:spcBef>
              <a:spcAft>
                <a:spcPts val="0"/>
              </a:spcAft>
              <a:buClr>
                <a:schemeClr val="dk1"/>
              </a:buClr>
              <a:buSzPts val="1700"/>
              <a:buChar char="•"/>
              <a:defRPr sz="1700"/>
            </a:lvl4pPr>
            <a:lvl5pPr marL="2285943" lvl="4" indent="-336542" algn="l" rtl="0">
              <a:lnSpc>
                <a:spcPct val="90000"/>
              </a:lnSpc>
              <a:spcBef>
                <a:spcPts val="500"/>
              </a:spcBef>
              <a:spcAft>
                <a:spcPts val="0"/>
              </a:spcAft>
              <a:buClr>
                <a:schemeClr val="dk1"/>
              </a:buClr>
              <a:buSzPts val="1700"/>
              <a:buChar char="•"/>
              <a:defRPr sz="1700"/>
            </a:lvl5pPr>
            <a:lvl6pPr marL="2743132" lvl="5" indent="-336542" algn="l" rtl="0">
              <a:lnSpc>
                <a:spcPct val="90000"/>
              </a:lnSpc>
              <a:spcBef>
                <a:spcPts val="500"/>
              </a:spcBef>
              <a:spcAft>
                <a:spcPts val="0"/>
              </a:spcAft>
              <a:buClr>
                <a:schemeClr val="dk1"/>
              </a:buClr>
              <a:buSzPts val="1700"/>
              <a:buChar char="•"/>
              <a:defRPr sz="1700"/>
            </a:lvl6pPr>
            <a:lvl7pPr marL="3200320" lvl="6" indent="-336542" algn="l" rtl="0">
              <a:lnSpc>
                <a:spcPct val="90000"/>
              </a:lnSpc>
              <a:spcBef>
                <a:spcPts val="500"/>
              </a:spcBef>
              <a:spcAft>
                <a:spcPts val="0"/>
              </a:spcAft>
              <a:buClr>
                <a:schemeClr val="dk1"/>
              </a:buClr>
              <a:buSzPts val="1700"/>
              <a:buChar char="•"/>
              <a:defRPr sz="1700"/>
            </a:lvl7pPr>
            <a:lvl8pPr marL="3657509" lvl="7" indent="-336542" algn="l" rtl="0">
              <a:lnSpc>
                <a:spcPct val="90000"/>
              </a:lnSpc>
              <a:spcBef>
                <a:spcPts val="500"/>
              </a:spcBef>
              <a:spcAft>
                <a:spcPts val="0"/>
              </a:spcAft>
              <a:buClr>
                <a:schemeClr val="dk1"/>
              </a:buClr>
              <a:buSzPts val="1700"/>
              <a:buChar char="•"/>
              <a:defRPr sz="1700"/>
            </a:lvl8pPr>
            <a:lvl9pPr marL="4114697" lvl="8" indent="-336542" algn="l" rtl="0">
              <a:lnSpc>
                <a:spcPct val="90000"/>
              </a:lnSpc>
              <a:spcBef>
                <a:spcPts val="500"/>
              </a:spcBef>
              <a:spcAft>
                <a:spcPts val="0"/>
              </a:spcAft>
              <a:buClr>
                <a:schemeClr val="dk1"/>
              </a:buClr>
              <a:buSzPts val="1700"/>
              <a:buChar char="•"/>
              <a:defRPr sz="1700"/>
            </a:lvl9pPr>
          </a:lstStyle>
          <a:p>
            <a:endParaRPr/>
          </a:p>
        </p:txBody>
      </p:sp>
      <p:sp>
        <p:nvSpPr>
          <p:cNvPr id="102" name="Google Shape;102;p21"/>
          <p:cNvSpPr txBox="1">
            <a:spLocks noGrp="1"/>
          </p:cNvSpPr>
          <p:nvPr>
            <p:ph type="body" idx="2"/>
          </p:nvPr>
        </p:nvSpPr>
        <p:spPr>
          <a:xfrm>
            <a:off x="629841" y="2057400"/>
            <a:ext cx="2949000" cy="3811600"/>
          </a:xfrm>
          <a:prstGeom prst="rect">
            <a:avLst/>
          </a:prstGeom>
          <a:noFill/>
          <a:ln>
            <a:noFill/>
          </a:ln>
        </p:spPr>
        <p:txBody>
          <a:bodyPr spcFirstLastPara="1" wrap="square" lIns="24250" tIns="12125" rIns="24250" bIns="12125" anchor="t" anchorCtr="0">
            <a:noAutofit/>
          </a:bodyPr>
          <a:lstStyle>
            <a:lvl1pPr marL="457189" lvl="0" indent="-228594" algn="l" rtl="0">
              <a:lnSpc>
                <a:spcPct val="90000"/>
              </a:lnSpc>
              <a:spcBef>
                <a:spcPts val="800"/>
              </a:spcBef>
              <a:spcAft>
                <a:spcPts val="0"/>
              </a:spcAft>
              <a:buClr>
                <a:schemeClr val="dk1"/>
              </a:buClr>
              <a:buSzPts val="1400"/>
              <a:buNone/>
              <a:defRPr sz="1400"/>
            </a:lvl1pPr>
            <a:lvl2pPr marL="914378" lvl="1" indent="-228594" algn="l" rtl="0">
              <a:lnSpc>
                <a:spcPct val="90000"/>
              </a:lnSpc>
              <a:spcBef>
                <a:spcPts val="500"/>
              </a:spcBef>
              <a:spcAft>
                <a:spcPts val="0"/>
              </a:spcAft>
              <a:buClr>
                <a:schemeClr val="dk1"/>
              </a:buClr>
              <a:buSzPts val="1200"/>
              <a:buNone/>
              <a:defRPr sz="1200"/>
            </a:lvl2pPr>
            <a:lvl3pPr marL="1371566" lvl="2" indent="-228594" algn="l" rtl="0">
              <a:lnSpc>
                <a:spcPct val="90000"/>
              </a:lnSpc>
              <a:spcBef>
                <a:spcPts val="500"/>
              </a:spcBef>
              <a:spcAft>
                <a:spcPts val="0"/>
              </a:spcAft>
              <a:buClr>
                <a:schemeClr val="dk1"/>
              </a:buClr>
              <a:buSzPts val="1000"/>
              <a:buNone/>
              <a:defRPr sz="1000"/>
            </a:lvl3pPr>
            <a:lvl4pPr marL="1828754" lvl="3" indent="-228594" algn="l" rtl="0">
              <a:lnSpc>
                <a:spcPct val="90000"/>
              </a:lnSpc>
              <a:spcBef>
                <a:spcPts val="500"/>
              </a:spcBef>
              <a:spcAft>
                <a:spcPts val="0"/>
              </a:spcAft>
              <a:buClr>
                <a:schemeClr val="dk1"/>
              </a:buClr>
              <a:buSzPts val="800"/>
              <a:buNone/>
              <a:defRPr sz="800"/>
            </a:lvl4pPr>
            <a:lvl5pPr marL="2285943" lvl="4" indent="-228594" algn="l" rtl="0">
              <a:lnSpc>
                <a:spcPct val="90000"/>
              </a:lnSpc>
              <a:spcBef>
                <a:spcPts val="500"/>
              </a:spcBef>
              <a:spcAft>
                <a:spcPts val="0"/>
              </a:spcAft>
              <a:buClr>
                <a:schemeClr val="dk1"/>
              </a:buClr>
              <a:buSzPts val="800"/>
              <a:buNone/>
              <a:defRPr sz="800"/>
            </a:lvl5pPr>
            <a:lvl6pPr marL="2743132" lvl="5" indent="-228594" algn="l" rtl="0">
              <a:lnSpc>
                <a:spcPct val="90000"/>
              </a:lnSpc>
              <a:spcBef>
                <a:spcPts val="500"/>
              </a:spcBef>
              <a:spcAft>
                <a:spcPts val="0"/>
              </a:spcAft>
              <a:buClr>
                <a:schemeClr val="dk1"/>
              </a:buClr>
              <a:buSzPts val="800"/>
              <a:buNone/>
              <a:defRPr sz="800"/>
            </a:lvl6pPr>
            <a:lvl7pPr marL="3200320" lvl="6" indent="-228594" algn="l" rtl="0">
              <a:lnSpc>
                <a:spcPct val="90000"/>
              </a:lnSpc>
              <a:spcBef>
                <a:spcPts val="500"/>
              </a:spcBef>
              <a:spcAft>
                <a:spcPts val="0"/>
              </a:spcAft>
              <a:buClr>
                <a:schemeClr val="dk1"/>
              </a:buClr>
              <a:buSzPts val="800"/>
              <a:buNone/>
              <a:defRPr sz="800"/>
            </a:lvl7pPr>
            <a:lvl8pPr marL="3657509" lvl="7" indent="-228594" algn="l" rtl="0">
              <a:lnSpc>
                <a:spcPct val="90000"/>
              </a:lnSpc>
              <a:spcBef>
                <a:spcPts val="500"/>
              </a:spcBef>
              <a:spcAft>
                <a:spcPts val="0"/>
              </a:spcAft>
              <a:buClr>
                <a:schemeClr val="dk1"/>
              </a:buClr>
              <a:buSzPts val="800"/>
              <a:buNone/>
              <a:defRPr sz="800"/>
            </a:lvl8pPr>
            <a:lvl9pPr marL="4114697" lvl="8" indent="-228594" algn="l" rtl="0">
              <a:lnSpc>
                <a:spcPct val="90000"/>
              </a:lnSpc>
              <a:spcBef>
                <a:spcPts val="5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04" name="Google Shape;104;p21"/>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05" name="Google Shape;105;p21"/>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457200"/>
            <a:ext cx="2949000" cy="1600000"/>
          </a:xfrm>
          <a:prstGeom prst="rect">
            <a:avLst/>
          </a:prstGeom>
          <a:noFill/>
          <a:ln>
            <a:noFill/>
          </a:ln>
        </p:spPr>
        <p:txBody>
          <a:bodyPr spcFirstLastPara="1" wrap="square" lIns="24250" tIns="12125" rIns="24250" bIns="12125" anchor="b" anchorCtr="0">
            <a:noAutofit/>
          </a:bodyPr>
          <a:lstStyle>
            <a:lvl1pPr lvl="0" algn="l" rtl="0">
              <a:lnSpc>
                <a:spcPct val="90000"/>
              </a:lnSpc>
              <a:spcBef>
                <a:spcPts val="0"/>
              </a:spcBef>
              <a:spcAft>
                <a:spcPts val="0"/>
              </a:spcAft>
              <a:buClr>
                <a:schemeClr val="dk1"/>
              </a:buClr>
              <a:buSzPts val="2700"/>
              <a:buFont typeface="Calibri"/>
              <a:buNone/>
              <a:defRPr sz="2700"/>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108" name="Google Shape;108;p22"/>
          <p:cNvSpPr>
            <a:spLocks noGrp="1"/>
          </p:cNvSpPr>
          <p:nvPr>
            <p:ph type="pic" idx="2"/>
          </p:nvPr>
        </p:nvSpPr>
        <p:spPr>
          <a:xfrm>
            <a:off x="3887391" y="987427"/>
            <a:ext cx="4629300" cy="4873600"/>
          </a:xfrm>
          <a:prstGeom prst="rect">
            <a:avLst/>
          </a:prstGeom>
          <a:noFill/>
          <a:ln>
            <a:noFill/>
          </a:ln>
        </p:spPr>
        <p:txBody>
          <a:bodyPr spcFirstLastPara="1" wrap="square" lIns="24250" tIns="12125" rIns="24250" bIns="12125" anchor="t" anchorCtr="0">
            <a:noAutofit/>
          </a:bodyPr>
          <a:lstStyle>
            <a:lvl1pPr marR="0" lvl="0" algn="l" rtl="0">
              <a:lnSpc>
                <a:spcPct val="90000"/>
              </a:lnSpc>
              <a:spcBef>
                <a:spcPts val="8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2057400"/>
            <a:ext cx="2949000" cy="3811600"/>
          </a:xfrm>
          <a:prstGeom prst="rect">
            <a:avLst/>
          </a:prstGeom>
          <a:noFill/>
          <a:ln>
            <a:noFill/>
          </a:ln>
        </p:spPr>
        <p:txBody>
          <a:bodyPr spcFirstLastPara="1" wrap="square" lIns="24250" tIns="12125" rIns="24250" bIns="12125" anchor="t" anchorCtr="0">
            <a:noAutofit/>
          </a:bodyPr>
          <a:lstStyle>
            <a:lvl1pPr marL="457189" lvl="0" indent="-228594" algn="l" rtl="0">
              <a:lnSpc>
                <a:spcPct val="90000"/>
              </a:lnSpc>
              <a:spcBef>
                <a:spcPts val="800"/>
              </a:spcBef>
              <a:spcAft>
                <a:spcPts val="0"/>
              </a:spcAft>
              <a:buClr>
                <a:schemeClr val="dk1"/>
              </a:buClr>
              <a:buSzPts val="1400"/>
              <a:buNone/>
              <a:defRPr sz="1400"/>
            </a:lvl1pPr>
            <a:lvl2pPr marL="914378" lvl="1" indent="-228594" algn="l" rtl="0">
              <a:lnSpc>
                <a:spcPct val="90000"/>
              </a:lnSpc>
              <a:spcBef>
                <a:spcPts val="500"/>
              </a:spcBef>
              <a:spcAft>
                <a:spcPts val="0"/>
              </a:spcAft>
              <a:buClr>
                <a:schemeClr val="dk1"/>
              </a:buClr>
              <a:buSzPts val="1200"/>
              <a:buNone/>
              <a:defRPr sz="1200"/>
            </a:lvl2pPr>
            <a:lvl3pPr marL="1371566" lvl="2" indent="-228594" algn="l" rtl="0">
              <a:lnSpc>
                <a:spcPct val="90000"/>
              </a:lnSpc>
              <a:spcBef>
                <a:spcPts val="500"/>
              </a:spcBef>
              <a:spcAft>
                <a:spcPts val="0"/>
              </a:spcAft>
              <a:buClr>
                <a:schemeClr val="dk1"/>
              </a:buClr>
              <a:buSzPts val="1000"/>
              <a:buNone/>
              <a:defRPr sz="1000"/>
            </a:lvl3pPr>
            <a:lvl4pPr marL="1828754" lvl="3" indent="-228594" algn="l" rtl="0">
              <a:lnSpc>
                <a:spcPct val="90000"/>
              </a:lnSpc>
              <a:spcBef>
                <a:spcPts val="500"/>
              </a:spcBef>
              <a:spcAft>
                <a:spcPts val="0"/>
              </a:spcAft>
              <a:buClr>
                <a:schemeClr val="dk1"/>
              </a:buClr>
              <a:buSzPts val="800"/>
              <a:buNone/>
              <a:defRPr sz="800"/>
            </a:lvl4pPr>
            <a:lvl5pPr marL="2285943" lvl="4" indent="-228594" algn="l" rtl="0">
              <a:lnSpc>
                <a:spcPct val="90000"/>
              </a:lnSpc>
              <a:spcBef>
                <a:spcPts val="500"/>
              </a:spcBef>
              <a:spcAft>
                <a:spcPts val="0"/>
              </a:spcAft>
              <a:buClr>
                <a:schemeClr val="dk1"/>
              </a:buClr>
              <a:buSzPts val="800"/>
              <a:buNone/>
              <a:defRPr sz="800"/>
            </a:lvl5pPr>
            <a:lvl6pPr marL="2743132" lvl="5" indent="-228594" algn="l" rtl="0">
              <a:lnSpc>
                <a:spcPct val="90000"/>
              </a:lnSpc>
              <a:spcBef>
                <a:spcPts val="500"/>
              </a:spcBef>
              <a:spcAft>
                <a:spcPts val="0"/>
              </a:spcAft>
              <a:buClr>
                <a:schemeClr val="dk1"/>
              </a:buClr>
              <a:buSzPts val="800"/>
              <a:buNone/>
              <a:defRPr sz="800"/>
            </a:lvl6pPr>
            <a:lvl7pPr marL="3200320" lvl="6" indent="-228594" algn="l" rtl="0">
              <a:lnSpc>
                <a:spcPct val="90000"/>
              </a:lnSpc>
              <a:spcBef>
                <a:spcPts val="500"/>
              </a:spcBef>
              <a:spcAft>
                <a:spcPts val="0"/>
              </a:spcAft>
              <a:buClr>
                <a:schemeClr val="dk1"/>
              </a:buClr>
              <a:buSzPts val="800"/>
              <a:buNone/>
              <a:defRPr sz="800"/>
            </a:lvl7pPr>
            <a:lvl8pPr marL="3657509" lvl="7" indent="-228594" algn="l" rtl="0">
              <a:lnSpc>
                <a:spcPct val="90000"/>
              </a:lnSpc>
              <a:spcBef>
                <a:spcPts val="500"/>
              </a:spcBef>
              <a:spcAft>
                <a:spcPts val="0"/>
              </a:spcAft>
              <a:buClr>
                <a:schemeClr val="dk1"/>
              </a:buClr>
              <a:buSzPts val="800"/>
              <a:buNone/>
              <a:defRPr sz="800"/>
            </a:lvl8pPr>
            <a:lvl9pPr marL="4114697" lvl="8" indent="-228594" algn="l" rtl="0">
              <a:lnSpc>
                <a:spcPct val="90000"/>
              </a:lnSpc>
              <a:spcBef>
                <a:spcPts val="5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11" name="Google Shape;111;p22"/>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12" name="Google Shape;112;p22"/>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365127"/>
            <a:ext cx="7886700" cy="1325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115" name="Google Shape;115;p23"/>
          <p:cNvSpPr txBox="1">
            <a:spLocks noGrp="1"/>
          </p:cNvSpPr>
          <p:nvPr>
            <p:ph type="body" idx="1"/>
          </p:nvPr>
        </p:nvSpPr>
        <p:spPr>
          <a:xfrm rot="5400000">
            <a:off x="2396200" y="58075"/>
            <a:ext cx="4351600" cy="78867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116" name="Google Shape;116;p23"/>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17" name="Google Shape;117;p23"/>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18" name="Google Shape;118;p23"/>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623751" y="2285125"/>
            <a:ext cx="5811600" cy="1971600"/>
          </a:xfrm>
          <a:prstGeom prst="rect">
            <a:avLst/>
          </a:prstGeom>
          <a:noFill/>
          <a:ln>
            <a:noFill/>
          </a:ln>
        </p:spPr>
        <p:txBody>
          <a:bodyPr spcFirstLastPara="1" wrap="square" lIns="24250" tIns="12125" rIns="24250" bIns="12125" anchor="ctr" anchorCtr="0">
            <a:noAutofit/>
          </a:bodyPr>
          <a:lstStyle>
            <a:lvl1pPr lvl="0" algn="l" rtl="0">
              <a:lnSpc>
                <a:spcPct val="90000"/>
              </a:lnSpc>
              <a:spcBef>
                <a:spcPts val="0"/>
              </a:spcBef>
              <a:spcAft>
                <a:spcPts val="0"/>
              </a:spcAft>
              <a:buClr>
                <a:schemeClr val="dk1"/>
              </a:buClr>
              <a:buSzPts val="500"/>
              <a:buNone/>
              <a:defRPr/>
            </a:lvl1pPr>
            <a:lvl2pPr lvl="1" rtl="0">
              <a:spcBef>
                <a:spcPts val="0"/>
              </a:spcBef>
              <a:spcAft>
                <a:spcPts val="0"/>
              </a:spcAft>
              <a:buSzPts val="400"/>
              <a:buNone/>
              <a:defRPr/>
            </a:lvl2pPr>
            <a:lvl3pPr lvl="2" rtl="0">
              <a:spcBef>
                <a:spcPts val="0"/>
              </a:spcBef>
              <a:spcAft>
                <a:spcPts val="0"/>
              </a:spcAft>
              <a:buSzPts val="400"/>
              <a:buNone/>
              <a:defRPr/>
            </a:lvl3pPr>
            <a:lvl4pPr lvl="3" rtl="0">
              <a:spcBef>
                <a:spcPts val="0"/>
              </a:spcBef>
              <a:spcAft>
                <a:spcPts val="0"/>
              </a:spcAft>
              <a:buSzPts val="400"/>
              <a:buNone/>
              <a:defRPr/>
            </a:lvl4pPr>
            <a:lvl5pPr lvl="4" rtl="0">
              <a:spcBef>
                <a:spcPts val="0"/>
              </a:spcBef>
              <a:spcAft>
                <a:spcPts val="0"/>
              </a:spcAft>
              <a:buSzPts val="400"/>
              <a:buNone/>
              <a:defRPr/>
            </a:lvl5pPr>
            <a:lvl6pPr lvl="5" rtl="0">
              <a:spcBef>
                <a:spcPts val="0"/>
              </a:spcBef>
              <a:spcAft>
                <a:spcPts val="0"/>
              </a:spcAft>
              <a:buSzPts val="400"/>
              <a:buNone/>
              <a:defRPr/>
            </a:lvl6pPr>
            <a:lvl7pPr lvl="6" rtl="0">
              <a:spcBef>
                <a:spcPts val="0"/>
              </a:spcBef>
              <a:spcAft>
                <a:spcPts val="0"/>
              </a:spcAft>
              <a:buSzPts val="400"/>
              <a:buNone/>
              <a:defRPr/>
            </a:lvl7pPr>
            <a:lvl8pPr lvl="7" rtl="0">
              <a:spcBef>
                <a:spcPts val="0"/>
              </a:spcBef>
              <a:spcAft>
                <a:spcPts val="0"/>
              </a:spcAft>
              <a:buSzPts val="400"/>
              <a:buNone/>
              <a:defRPr/>
            </a:lvl8pPr>
            <a:lvl9pPr lvl="8" rtl="0">
              <a:spcBef>
                <a:spcPts val="0"/>
              </a:spcBef>
              <a:spcAft>
                <a:spcPts val="0"/>
              </a:spcAft>
              <a:buSzPts val="400"/>
              <a:buNone/>
              <a:defRPr/>
            </a:lvl9pPr>
          </a:lstStyle>
          <a:p>
            <a:endParaRPr/>
          </a:p>
        </p:txBody>
      </p:sp>
      <p:sp>
        <p:nvSpPr>
          <p:cNvPr id="121" name="Google Shape;121;p24"/>
          <p:cNvSpPr txBox="1">
            <a:spLocks noGrp="1"/>
          </p:cNvSpPr>
          <p:nvPr>
            <p:ph type="body" idx="1"/>
          </p:nvPr>
        </p:nvSpPr>
        <p:spPr>
          <a:xfrm rot="5400000">
            <a:off x="623175" y="370525"/>
            <a:ext cx="5811600" cy="5800800"/>
          </a:xfrm>
          <a:prstGeom prst="rect">
            <a:avLst/>
          </a:prstGeom>
          <a:noFill/>
          <a:ln>
            <a:noFill/>
          </a:ln>
        </p:spPr>
        <p:txBody>
          <a:bodyPr spcFirstLastPara="1" wrap="square" lIns="24250" tIns="12125" rIns="24250" bIns="12125" anchor="t" anchorCtr="0">
            <a:noAutofit/>
          </a:bodyPr>
          <a:lstStyle>
            <a:lvl1pPr marL="457189" lvl="0" indent="-260344" algn="l" rtl="0">
              <a:lnSpc>
                <a:spcPct val="90000"/>
              </a:lnSpc>
              <a:spcBef>
                <a:spcPts val="800"/>
              </a:spcBef>
              <a:spcAft>
                <a:spcPts val="0"/>
              </a:spcAft>
              <a:buClr>
                <a:schemeClr val="dk1"/>
              </a:buClr>
              <a:buSzPts val="500"/>
              <a:buChar char="•"/>
              <a:defRPr/>
            </a:lvl1pPr>
            <a:lvl2pPr marL="914378" lvl="1" indent="-260344" algn="l" rtl="0">
              <a:lnSpc>
                <a:spcPct val="90000"/>
              </a:lnSpc>
              <a:spcBef>
                <a:spcPts val="500"/>
              </a:spcBef>
              <a:spcAft>
                <a:spcPts val="0"/>
              </a:spcAft>
              <a:buClr>
                <a:schemeClr val="dk1"/>
              </a:buClr>
              <a:buSzPts val="500"/>
              <a:buChar char="•"/>
              <a:defRPr/>
            </a:lvl2pPr>
            <a:lvl3pPr marL="1371566" lvl="2" indent="-260344" algn="l" rtl="0">
              <a:lnSpc>
                <a:spcPct val="90000"/>
              </a:lnSpc>
              <a:spcBef>
                <a:spcPts val="500"/>
              </a:spcBef>
              <a:spcAft>
                <a:spcPts val="0"/>
              </a:spcAft>
              <a:buClr>
                <a:schemeClr val="dk1"/>
              </a:buClr>
              <a:buSzPts val="500"/>
              <a:buChar char="•"/>
              <a:defRPr/>
            </a:lvl3pPr>
            <a:lvl4pPr marL="1828754" lvl="3" indent="-260344" algn="l" rtl="0">
              <a:lnSpc>
                <a:spcPct val="90000"/>
              </a:lnSpc>
              <a:spcBef>
                <a:spcPts val="500"/>
              </a:spcBef>
              <a:spcAft>
                <a:spcPts val="0"/>
              </a:spcAft>
              <a:buClr>
                <a:schemeClr val="dk1"/>
              </a:buClr>
              <a:buSzPts val="500"/>
              <a:buChar char="•"/>
              <a:defRPr/>
            </a:lvl4pPr>
            <a:lvl5pPr marL="2285943" lvl="4" indent="-260344" algn="l" rtl="0">
              <a:lnSpc>
                <a:spcPct val="90000"/>
              </a:lnSpc>
              <a:spcBef>
                <a:spcPts val="500"/>
              </a:spcBef>
              <a:spcAft>
                <a:spcPts val="0"/>
              </a:spcAft>
              <a:buClr>
                <a:schemeClr val="dk1"/>
              </a:buClr>
              <a:buSzPts val="500"/>
              <a:buChar char="•"/>
              <a:defRPr/>
            </a:lvl5pPr>
            <a:lvl6pPr marL="2743132" lvl="5" indent="-260344" algn="l" rtl="0">
              <a:lnSpc>
                <a:spcPct val="90000"/>
              </a:lnSpc>
              <a:spcBef>
                <a:spcPts val="500"/>
              </a:spcBef>
              <a:spcAft>
                <a:spcPts val="0"/>
              </a:spcAft>
              <a:buClr>
                <a:schemeClr val="dk1"/>
              </a:buClr>
              <a:buSzPts val="500"/>
              <a:buChar char="•"/>
              <a:defRPr/>
            </a:lvl6pPr>
            <a:lvl7pPr marL="3200320" lvl="6" indent="-260344" algn="l" rtl="0">
              <a:lnSpc>
                <a:spcPct val="90000"/>
              </a:lnSpc>
              <a:spcBef>
                <a:spcPts val="500"/>
              </a:spcBef>
              <a:spcAft>
                <a:spcPts val="0"/>
              </a:spcAft>
              <a:buClr>
                <a:schemeClr val="dk1"/>
              </a:buClr>
              <a:buSzPts val="500"/>
              <a:buChar char="•"/>
              <a:defRPr/>
            </a:lvl7pPr>
            <a:lvl8pPr marL="3657509" lvl="7" indent="-260344" algn="l" rtl="0">
              <a:lnSpc>
                <a:spcPct val="90000"/>
              </a:lnSpc>
              <a:spcBef>
                <a:spcPts val="500"/>
              </a:spcBef>
              <a:spcAft>
                <a:spcPts val="0"/>
              </a:spcAft>
              <a:buClr>
                <a:schemeClr val="dk1"/>
              </a:buClr>
              <a:buSzPts val="500"/>
              <a:buChar char="•"/>
              <a:defRPr/>
            </a:lvl8pPr>
            <a:lvl9pPr marL="4114697" lvl="8" indent="-260344" algn="l" rtl="0">
              <a:lnSpc>
                <a:spcPct val="90000"/>
              </a:lnSpc>
              <a:spcBef>
                <a:spcPts val="500"/>
              </a:spcBef>
              <a:spcAft>
                <a:spcPts val="0"/>
              </a:spcAft>
              <a:buClr>
                <a:schemeClr val="dk1"/>
              </a:buClr>
              <a:buSzPts val="500"/>
              <a:buChar char="•"/>
              <a:defRPr/>
            </a:lvl9pPr>
          </a:lstStyle>
          <a:p>
            <a:endParaRPr/>
          </a:p>
        </p:txBody>
      </p:sp>
      <p:sp>
        <p:nvSpPr>
          <p:cNvPr id="122" name="Google Shape;122;p24"/>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lvl="0" algn="l"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23" name="Google Shape;123;p24"/>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lvl="0" algn="ctr" rtl="0">
              <a:spcBef>
                <a:spcPts val="0"/>
              </a:spcBef>
              <a:spcAft>
                <a:spcPts val="0"/>
              </a:spcAft>
              <a:buSzPts val="400"/>
              <a:buNone/>
              <a:defRPr/>
            </a:lvl1pPr>
            <a:lvl2pPr lvl="1" algn="l" rtl="0">
              <a:spcBef>
                <a:spcPts val="0"/>
              </a:spcBef>
              <a:spcAft>
                <a:spcPts val="0"/>
              </a:spcAft>
              <a:buSzPts val="400"/>
              <a:buNone/>
              <a:defRPr/>
            </a:lvl2pPr>
            <a:lvl3pPr lvl="2" algn="l" rtl="0">
              <a:spcBef>
                <a:spcPts val="0"/>
              </a:spcBef>
              <a:spcAft>
                <a:spcPts val="0"/>
              </a:spcAft>
              <a:buSzPts val="400"/>
              <a:buNone/>
              <a:defRPr/>
            </a:lvl3pPr>
            <a:lvl4pPr lvl="3" algn="l" rtl="0">
              <a:spcBef>
                <a:spcPts val="0"/>
              </a:spcBef>
              <a:spcAft>
                <a:spcPts val="0"/>
              </a:spcAft>
              <a:buSzPts val="400"/>
              <a:buNone/>
              <a:defRPr/>
            </a:lvl4pPr>
            <a:lvl5pPr lvl="4" algn="l" rtl="0">
              <a:spcBef>
                <a:spcPts val="0"/>
              </a:spcBef>
              <a:spcAft>
                <a:spcPts val="0"/>
              </a:spcAft>
              <a:buSzPts val="400"/>
              <a:buNone/>
              <a:defRPr/>
            </a:lvl5pPr>
            <a:lvl6pPr lvl="5" algn="l" rtl="0">
              <a:spcBef>
                <a:spcPts val="0"/>
              </a:spcBef>
              <a:spcAft>
                <a:spcPts val="0"/>
              </a:spcAft>
              <a:buSzPts val="400"/>
              <a:buNone/>
              <a:defRPr/>
            </a:lvl6pPr>
            <a:lvl7pPr lvl="6" algn="l" rtl="0">
              <a:spcBef>
                <a:spcPts val="0"/>
              </a:spcBef>
              <a:spcAft>
                <a:spcPts val="0"/>
              </a:spcAft>
              <a:buSzPts val="400"/>
              <a:buNone/>
              <a:defRPr/>
            </a:lvl7pPr>
            <a:lvl8pPr lvl="7" algn="l" rtl="0">
              <a:spcBef>
                <a:spcPts val="0"/>
              </a:spcBef>
              <a:spcAft>
                <a:spcPts val="0"/>
              </a:spcAft>
              <a:buSzPts val="400"/>
              <a:buNone/>
              <a:defRPr/>
            </a:lvl8pPr>
            <a:lvl9pPr lvl="8" algn="l" rtl="0">
              <a:spcBef>
                <a:spcPts val="0"/>
              </a:spcBef>
              <a:spcAft>
                <a:spcPts val="0"/>
              </a:spcAft>
              <a:buSzPts val="400"/>
              <a:buNone/>
              <a:defRPr/>
            </a:lvl9pPr>
          </a:lstStyle>
          <a:p>
            <a:endParaRPr/>
          </a:p>
        </p:txBody>
      </p:sp>
      <p:sp>
        <p:nvSpPr>
          <p:cNvPr id="124" name="Google Shape;124;p24"/>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7"/>
            <a:ext cx="7886700" cy="1325600"/>
          </a:xfrm>
          <a:prstGeom prst="rect">
            <a:avLst/>
          </a:prstGeom>
          <a:noFill/>
          <a:ln>
            <a:noFill/>
          </a:ln>
        </p:spPr>
        <p:txBody>
          <a:bodyPr spcFirstLastPara="1" wrap="square" lIns="24250" tIns="12125" rIns="24250" bIns="12125" anchor="ctr" anchorCtr="0">
            <a:noAutofit/>
          </a:bodyPr>
          <a:lstStyle>
            <a:lvl1pPr marR="0" lvl="0" algn="l" rtl="0">
              <a:lnSpc>
                <a:spcPct val="90000"/>
              </a:lnSpc>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rtl="0">
              <a:spcBef>
                <a:spcPts val="0"/>
              </a:spcBef>
              <a:spcAft>
                <a:spcPts val="0"/>
              </a:spcAft>
              <a:buSzPts val="400"/>
              <a:buNone/>
              <a:defRPr sz="500"/>
            </a:lvl2pPr>
            <a:lvl3pPr lvl="2" rtl="0">
              <a:spcBef>
                <a:spcPts val="0"/>
              </a:spcBef>
              <a:spcAft>
                <a:spcPts val="0"/>
              </a:spcAft>
              <a:buSzPts val="400"/>
              <a:buNone/>
              <a:defRPr sz="500"/>
            </a:lvl3pPr>
            <a:lvl4pPr lvl="3" rtl="0">
              <a:spcBef>
                <a:spcPts val="0"/>
              </a:spcBef>
              <a:spcAft>
                <a:spcPts val="0"/>
              </a:spcAft>
              <a:buSzPts val="400"/>
              <a:buNone/>
              <a:defRPr sz="500"/>
            </a:lvl4pPr>
            <a:lvl5pPr lvl="4" rtl="0">
              <a:spcBef>
                <a:spcPts val="0"/>
              </a:spcBef>
              <a:spcAft>
                <a:spcPts val="0"/>
              </a:spcAft>
              <a:buSzPts val="400"/>
              <a:buNone/>
              <a:defRPr sz="500"/>
            </a:lvl5pPr>
            <a:lvl6pPr lvl="5" rtl="0">
              <a:spcBef>
                <a:spcPts val="0"/>
              </a:spcBef>
              <a:spcAft>
                <a:spcPts val="0"/>
              </a:spcAft>
              <a:buSzPts val="400"/>
              <a:buNone/>
              <a:defRPr sz="500"/>
            </a:lvl6pPr>
            <a:lvl7pPr lvl="6" rtl="0">
              <a:spcBef>
                <a:spcPts val="0"/>
              </a:spcBef>
              <a:spcAft>
                <a:spcPts val="0"/>
              </a:spcAft>
              <a:buSzPts val="400"/>
              <a:buNone/>
              <a:defRPr sz="500"/>
            </a:lvl7pPr>
            <a:lvl8pPr lvl="7" rtl="0">
              <a:spcBef>
                <a:spcPts val="0"/>
              </a:spcBef>
              <a:spcAft>
                <a:spcPts val="0"/>
              </a:spcAft>
              <a:buSzPts val="400"/>
              <a:buNone/>
              <a:defRPr sz="500"/>
            </a:lvl8pPr>
            <a:lvl9pPr lvl="8" rtl="0">
              <a:spcBef>
                <a:spcPts val="0"/>
              </a:spcBef>
              <a:spcAft>
                <a:spcPts val="0"/>
              </a:spcAft>
              <a:buSzPts val="400"/>
              <a:buNone/>
              <a:defRPr sz="500"/>
            </a:lvl9pPr>
          </a:lstStyle>
          <a:p>
            <a:endParaRPr/>
          </a:p>
        </p:txBody>
      </p:sp>
      <p:sp>
        <p:nvSpPr>
          <p:cNvPr id="52" name="Google Shape;52;p13"/>
          <p:cNvSpPr txBox="1">
            <a:spLocks noGrp="1"/>
          </p:cNvSpPr>
          <p:nvPr>
            <p:ph type="body" idx="1"/>
          </p:nvPr>
        </p:nvSpPr>
        <p:spPr>
          <a:xfrm>
            <a:off x="628650" y="1825625"/>
            <a:ext cx="7886700" cy="4351600"/>
          </a:xfrm>
          <a:prstGeom prst="rect">
            <a:avLst/>
          </a:prstGeom>
          <a:noFill/>
          <a:ln>
            <a:noFill/>
          </a:ln>
        </p:spPr>
        <p:txBody>
          <a:bodyPr spcFirstLastPara="1" wrap="square" lIns="24250" tIns="12125" rIns="24250" bIns="1212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6356352"/>
            <a:ext cx="2057400" cy="365200"/>
          </a:xfrm>
          <a:prstGeom prst="rect">
            <a:avLst/>
          </a:prstGeom>
          <a:noFill/>
          <a:ln>
            <a:noFill/>
          </a:ln>
        </p:spPr>
        <p:txBody>
          <a:bodyPr spcFirstLastPara="1" wrap="square" lIns="24250" tIns="12125" rIns="24250" bIns="12125" anchor="ctr" anchorCtr="0">
            <a:noAutofit/>
          </a:bodyPr>
          <a:lstStyle>
            <a:lvl1pPr marR="0" lvl="0" algn="l" rtl="0">
              <a:spcBef>
                <a:spcPts val="0"/>
              </a:spcBef>
              <a:spcAft>
                <a:spcPts val="0"/>
              </a:spcAft>
              <a:buSzPts val="400"/>
              <a:buNone/>
              <a:defRPr sz="1000" b="0" i="0" u="none" strike="noStrike" cap="none">
                <a:solidFill>
                  <a:srgbClr val="8D88A2"/>
                </a:solidFill>
                <a:latin typeface="Calibri"/>
                <a:ea typeface="Calibri"/>
                <a:cs typeface="Calibri"/>
                <a:sym typeface="Calibri"/>
              </a:defRPr>
            </a:lvl1pPr>
            <a:lvl2pPr marR="0" lvl="1"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6356352"/>
            <a:ext cx="3086100" cy="365200"/>
          </a:xfrm>
          <a:prstGeom prst="rect">
            <a:avLst/>
          </a:prstGeom>
          <a:noFill/>
          <a:ln>
            <a:noFill/>
          </a:ln>
        </p:spPr>
        <p:txBody>
          <a:bodyPr spcFirstLastPara="1" wrap="square" lIns="24250" tIns="12125" rIns="24250" bIns="12125" anchor="ctr" anchorCtr="0">
            <a:noAutofit/>
          </a:bodyPr>
          <a:lstStyle>
            <a:lvl1pPr marR="0" lvl="0" algn="ctr" rtl="0">
              <a:spcBef>
                <a:spcPts val="0"/>
              </a:spcBef>
              <a:spcAft>
                <a:spcPts val="0"/>
              </a:spcAft>
              <a:buSzPts val="400"/>
              <a:buNone/>
              <a:defRPr sz="1000" b="0" i="0" u="none" strike="noStrike" cap="none">
                <a:solidFill>
                  <a:srgbClr val="8D88A2"/>
                </a:solidFill>
                <a:latin typeface="Calibri"/>
                <a:ea typeface="Calibri"/>
                <a:cs typeface="Calibri"/>
                <a:sym typeface="Calibri"/>
              </a:defRPr>
            </a:lvl1pPr>
            <a:lvl2pPr marR="0" lvl="1"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4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6356352"/>
            <a:ext cx="2057400" cy="365200"/>
          </a:xfrm>
          <a:prstGeom prst="rect">
            <a:avLst/>
          </a:prstGeom>
          <a:noFill/>
          <a:ln>
            <a:noFill/>
          </a:ln>
        </p:spPr>
        <p:txBody>
          <a:bodyPr spcFirstLastPara="1" wrap="square" lIns="24250" tIns="12125" rIns="24250" bIns="12125" anchor="ctr" anchorCtr="0">
            <a:noAutofit/>
          </a:bodyPr>
          <a:lstStyle>
            <a:lvl1pPr marL="0" marR="0" lvl="0" indent="0" algn="r" rtl="0">
              <a:spcBef>
                <a:spcPts val="0"/>
              </a:spcBef>
              <a:buNone/>
              <a:defRPr sz="1000" b="0" i="0" u="none" strike="noStrike" cap="none">
                <a:solidFill>
                  <a:srgbClr val="8D88A2"/>
                </a:solidFill>
                <a:latin typeface="Calibri"/>
                <a:ea typeface="Calibri"/>
                <a:cs typeface="Calibri"/>
                <a:sym typeface="Calibri"/>
              </a:defRPr>
            </a:lvl1pPr>
            <a:lvl2pPr marL="0" marR="0" lvl="1" indent="0" algn="r" rtl="0">
              <a:spcBef>
                <a:spcPts val="0"/>
              </a:spcBef>
              <a:buNone/>
              <a:defRPr sz="1000" b="0" i="0" u="none" strike="noStrike" cap="none">
                <a:solidFill>
                  <a:srgbClr val="8D88A2"/>
                </a:solidFill>
                <a:latin typeface="Calibri"/>
                <a:ea typeface="Calibri"/>
                <a:cs typeface="Calibri"/>
                <a:sym typeface="Calibri"/>
              </a:defRPr>
            </a:lvl2pPr>
            <a:lvl3pPr marL="0" marR="0" lvl="2" indent="0" algn="r" rtl="0">
              <a:spcBef>
                <a:spcPts val="0"/>
              </a:spcBef>
              <a:buNone/>
              <a:defRPr sz="1000" b="0" i="0" u="none" strike="noStrike" cap="none">
                <a:solidFill>
                  <a:srgbClr val="8D88A2"/>
                </a:solidFill>
                <a:latin typeface="Calibri"/>
                <a:ea typeface="Calibri"/>
                <a:cs typeface="Calibri"/>
                <a:sym typeface="Calibri"/>
              </a:defRPr>
            </a:lvl3pPr>
            <a:lvl4pPr marL="0" marR="0" lvl="3" indent="0" algn="r" rtl="0">
              <a:spcBef>
                <a:spcPts val="0"/>
              </a:spcBef>
              <a:buNone/>
              <a:defRPr sz="1000" b="0" i="0" u="none" strike="noStrike" cap="none">
                <a:solidFill>
                  <a:srgbClr val="8D88A2"/>
                </a:solidFill>
                <a:latin typeface="Calibri"/>
                <a:ea typeface="Calibri"/>
                <a:cs typeface="Calibri"/>
                <a:sym typeface="Calibri"/>
              </a:defRPr>
            </a:lvl4pPr>
            <a:lvl5pPr marL="0" marR="0" lvl="4" indent="0" algn="r" rtl="0">
              <a:spcBef>
                <a:spcPts val="0"/>
              </a:spcBef>
              <a:buNone/>
              <a:defRPr sz="1000" b="0" i="0" u="none" strike="noStrike" cap="none">
                <a:solidFill>
                  <a:srgbClr val="8D88A2"/>
                </a:solidFill>
                <a:latin typeface="Calibri"/>
                <a:ea typeface="Calibri"/>
                <a:cs typeface="Calibri"/>
                <a:sym typeface="Calibri"/>
              </a:defRPr>
            </a:lvl5pPr>
            <a:lvl6pPr marL="0" marR="0" lvl="5" indent="0" algn="r" rtl="0">
              <a:spcBef>
                <a:spcPts val="0"/>
              </a:spcBef>
              <a:buNone/>
              <a:defRPr sz="1000" b="0" i="0" u="none" strike="noStrike" cap="none">
                <a:solidFill>
                  <a:srgbClr val="8D88A2"/>
                </a:solidFill>
                <a:latin typeface="Calibri"/>
                <a:ea typeface="Calibri"/>
                <a:cs typeface="Calibri"/>
                <a:sym typeface="Calibri"/>
              </a:defRPr>
            </a:lvl6pPr>
            <a:lvl7pPr marL="0" marR="0" lvl="6" indent="0" algn="r" rtl="0">
              <a:spcBef>
                <a:spcPts val="0"/>
              </a:spcBef>
              <a:buNone/>
              <a:defRPr sz="1000" b="0" i="0" u="none" strike="noStrike" cap="none">
                <a:solidFill>
                  <a:srgbClr val="8D88A2"/>
                </a:solidFill>
                <a:latin typeface="Calibri"/>
                <a:ea typeface="Calibri"/>
                <a:cs typeface="Calibri"/>
                <a:sym typeface="Calibri"/>
              </a:defRPr>
            </a:lvl7pPr>
            <a:lvl8pPr marL="0" marR="0" lvl="7" indent="0" algn="r" rtl="0">
              <a:spcBef>
                <a:spcPts val="0"/>
              </a:spcBef>
              <a:buNone/>
              <a:defRPr sz="1000" b="0" i="0" u="none" strike="noStrike" cap="none">
                <a:solidFill>
                  <a:srgbClr val="8D88A2"/>
                </a:solidFill>
                <a:latin typeface="Calibri"/>
                <a:ea typeface="Calibri"/>
                <a:cs typeface="Calibri"/>
                <a:sym typeface="Calibri"/>
              </a:defRPr>
            </a:lvl8pPr>
            <a:lvl9pPr marL="0" marR="0" lvl="8" indent="0" algn="r" rtl="0">
              <a:spcBef>
                <a:spcPts val="0"/>
              </a:spcBef>
              <a:buNone/>
              <a:defRPr sz="1000" b="0" i="0" u="none" strike="noStrike" cap="none">
                <a:solidFill>
                  <a:srgbClr val="8D88A2"/>
                </a:solidFill>
                <a:latin typeface="Calibri"/>
                <a:ea typeface="Calibri"/>
                <a:cs typeface="Calibri"/>
                <a:sym typeface="Calibri"/>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30" name="Google Shape;130;p25"/>
          <p:cNvSpPr txBox="1">
            <a:spLocks noGrp="1"/>
          </p:cNvSpPr>
          <p:nvPr>
            <p:ph type="ctrTitle"/>
          </p:nvPr>
        </p:nvSpPr>
        <p:spPr>
          <a:xfrm>
            <a:off x="1056033" y="18805"/>
            <a:ext cx="7106136" cy="1140116"/>
          </a:xfrm>
          <a:prstGeom prst="rect">
            <a:avLst/>
          </a:prstGeom>
          <a:noFill/>
          <a:ln>
            <a:noFill/>
          </a:ln>
        </p:spPr>
        <p:txBody>
          <a:bodyPr spcFirstLastPara="1" wrap="square" lIns="274320" tIns="12125" rIns="24250" bIns="12125" anchor="ctr" anchorCtr="0">
            <a:noAutofit/>
          </a:bodyPr>
          <a:lstStyle/>
          <a:p>
            <a:pPr>
              <a:buClr>
                <a:srgbClr val="FFFFFF"/>
              </a:buClr>
              <a:buSzPts val="3000"/>
            </a:pPr>
            <a:r>
              <a:rPr lang="en-US" sz="2000" b="1" dirty="0">
                <a:solidFill>
                  <a:srgbClr val="002060"/>
                </a:solidFill>
                <a:latin typeface="Encode Sans Condensed Thin"/>
                <a:ea typeface="Encode Sans Condensed Thin"/>
                <a:cs typeface="Courier New" panose="02070309020205020404" pitchFamily="49" charset="0"/>
                <a:sym typeface="Encode Sans Condensed Thin"/>
              </a:rPr>
              <a:t>GAMIFYING ARCHEOLOGY: An interactive 3D representation of Dura-Europos</a:t>
            </a:r>
            <a:endParaRPr sz="2000" b="1" dirty="0">
              <a:solidFill>
                <a:srgbClr val="002060"/>
              </a:solidFill>
              <a:latin typeface="Encode Sans Condensed Thin"/>
              <a:ea typeface="Encode Sans Condensed Thin"/>
              <a:cs typeface="Courier New" panose="02070309020205020404" pitchFamily="49" charset="0"/>
              <a:sym typeface="Encode Sans Condensed Thin"/>
            </a:endParaRPr>
          </a:p>
        </p:txBody>
      </p:sp>
      <p:grpSp>
        <p:nvGrpSpPr>
          <p:cNvPr id="132" name="Google Shape;132;p25"/>
          <p:cNvGrpSpPr/>
          <p:nvPr/>
        </p:nvGrpSpPr>
        <p:grpSpPr>
          <a:xfrm>
            <a:off x="97827" y="1312436"/>
            <a:ext cx="2746993" cy="2880777"/>
            <a:chOff x="426685" y="2362084"/>
            <a:chExt cx="2797915" cy="5463261"/>
          </a:xfrm>
        </p:grpSpPr>
        <p:grpSp>
          <p:nvGrpSpPr>
            <p:cNvPr id="133" name="Google Shape;133;p25"/>
            <p:cNvGrpSpPr/>
            <p:nvPr/>
          </p:nvGrpSpPr>
          <p:grpSpPr>
            <a:xfrm>
              <a:off x="426685" y="2362084"/>
              <a:ext cx="2754900" cy="401896"/>
              <a:chOff x="3523972" y="4704559"/>
              <a:chExt cx="2754900" cy="401896"/>
            </a:xfrm>
          </p:grpSpPr>
          <p:sp>
            <p:nvSpPr>
              <p:cNvPr id="134" name="Google Shape;134;p25" descr="Section Header and gold boundless bar"/>
              <p:cNvSpPr txBox="1"/>
              <p:nvPr/>
            </p:nvSpPr>
            <p:spPr>
              <a:xfrm>
                <a:off x="3523972" y="4704559"/>
                <a:ext cx="2754900" cy="314700"/>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INTRODUCTION</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135" name="Google Shape;135;p25" descr="Gold boundless bar"/>
              <p:cNvPicPr preferRelativeResize="0"/>
              <p:nvPr/>
            </p:nvPicPr>
            <p:blipFill rotWithShape="1">
              <a:blip r:embed="rId3">
                <a:alphaModFix/>
              </a:blip>
              <a:srcRect/>
              <a:stretch/>
            </p:blipFill>
            <p:spPr>
              <a:xfrm>
                <a:off x="3560854" y="5056338"/>
                <a:ext cx="552758" cy="50118"/>
              </a:xfrm>
              <a:prstGeom prst="rect">
                <a:avLst/>
              </a:prstGeom>
              <a:noFill/>
              <a:ln>
                <a:noFill/>
              </a:ln>
            </p:spPr>
          </p:pic>
        </p:grpSp>
        <p:sp>
          <p:nvSpPr>
            <p:cNvPr id="136" name="Google Shape;136;p25"/>
            <p:cNvSpPr txBox="1"/>
            <p:nvPr/>
          </p:nvSpPr>
          <p:spPr>
            <a:xfrm>
              <a:off x="470000" y="2909873"/>
              <a:ext cx="2754600" cy="4915472"/>
            </a:xfrm>
            <a:prstGeom prst="rect">
              <a:avLst/>
            </a:prstGeom>
            <a:noFill/>
            <a:ln>
              <a:noFill/>
            </a:ln>
          </p:spPr>
          <p:txBody>
            <a:bodyPr spcFirstLastPara="1" wrap="square" lIns="24250" tIns="12125" rIns="24250" bIns="12125" anchor="t" anchorCtr="0">
              <a:noAutofit/>
            </a:bodyPr>
            <a:lstStyle/>
            <a:p>
              <a:r>
                <a:rPr lang="en-US" sz="730" dirty="0">
                  <a:latin typeface="Open Sans"/>
                  <a:ea typeface="Open Sans"/>
                  <a:cs typeface="Open Sans"/>
                  <a:sym typeface="Open Sans"/>
                </a:rPr>
                <a:t>Dura-Europos was a bustling Hellenistic, Parthenian, and Roman city in the ancient Fertile Crescent, established along the banks of the Euphrates. The historical site has been a significant target of archeological research and interest ever since its excavations in the 19</a:t>
              </a:r>
              <a:r>
                <a:rPr lang="en-US" sz="730" baseline="30000" dirty="0">
                  <a:latin typeface="Open Sans"/>
                  <a:ea typeface="Open Sans"/>
                  <a:cs typeface="Open Sans"/>
                  <a:sym typeface="Open Sans"/>
                </a:rPr>
                <a:t>th</a:t>
              </a:r>
              <a:r>
                <a:rPr lang="en-US" sz="730" dirty="0">
                  <a:latin typeface="Open Sans"/>
                  <a:ea typeface="Open Sans"/>
                  <a:cs typeface="Open Sans"/>
                  <a:sym typeface="Open Sans"/>
                </a:rPr>
                <a:t> and 20</a:t>
              </a:r>
              <a:r>
                <a:rPr lang="en-US" sz="730" baseline="30000" dirty="0">
                  <a:latin typeface="Open Sans"/>
                  <a:ea typeface="Open Sans"/>
                  <a:cs typeface="Open Sans"/>
                  <a:sym typeface="Open Sans"/>
                </a:rPr>
                <a:t>th</a:t>
              </a:r>
              <a:r>
                <a:rPr lang="en-US" sz="730" dirty="0">
                  <a:latin typeface="Open Sans"/>
                  <a:ea typeface="Open Sans"/>
                  <a:cs typeface="Open Sans"/>
                  <a:sym typeface="Open Sans"/>
                </a:rPr>
                <a:t> centuries. The interest arises because of its uniquely well-preserved state, its diversity -- the city contained a Christian church, a Jewish synagogue, and many other temples -- and its multitude of artifacts. </a:t>
              </a:r>
            </a:p>
            <a:p>
              <a:endParaRPr lang="en-US" sz="730" dirty="0">
                <a:latin typeface="Open Sans"/>
                <a:ea typeface="Open Sans"/>
                <a:cs typeface="Open Sans"/>
                <a:sym typeface="Open Sans"/>
              </a:endParaRPr>
            </a:p>
            <a:p>
              <a:r>
                <a:rPr lang="en-US" sz="730" dirty="0">
                  <a:latin typeface="Open Sans"/>
                  <a:ea typeface="Open Sans"/>
                  <a:cs typeface="Open Sans"/>
                  <a:sym typeface="Open Sans"/>
                </a:rPr>
                <a:t>        New technology seeks to allow archeologists to mitigate the worldwide dispersal of these artifacts, distance from the site, and degradation/destruction of the site in the hundred years of exposure and instability since. Namely, the International (Digital) Dura-Europos Archive, an initiative co-directed by my advisor, Holly Rushmeier. The hope of this archive is -- in their words – to "reassemble and re-contextualize archaeological information related to Dura-Europos. This mission is also exemplified by my project, which takes </a:t>
              </a:r>
              <a:r>
                <a:rPr lang="en-US" sz="730" i="1" dirty="0">
                  <a:latin typeface="Open Sans"/>
                  <a:ea typeface="Open Sans"/>
                  <a:cs typeface="Open Sans"/>
                  <a:sym typeface="Open Sans"/>
                </a:rPr>
                <a:t>reassemble </a:t>
              </a:r>
              <a:r>
                <a:rPr lang="en-US" sz="730" dirty="0">
                  <a:latin typeface="Open Sans"/>
                  <a:ea typeface="Open Sans"/>
                  <a:cs typeface="Open Sans"/>
                  <a:sym typeface="Open Sans"/>
                </a:rPr>
                <a:t>literally -- in the case of a 3D reconstruction of the site.</a:t>
              </a:r>
            </a:p>
          </p:txBody>
        </p:sp>
      </p:grpSp>
      <p:cxnSp>
        <p:nvCxnSpPr>
          <p:cNvPr id="147" name="Google Shape;147;p25" descr="Gold rule line divider"/>
          <p:cNvCxnSpPr/>
          <p:nvPr/>
        </p:nvCxnSpPr>
        <p:spPr>
          <a:xfrm>
            <a:off x="2965146" y="1346225"/>
            <a:ext cx="0" cy="359640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25" descr="Gold rule line divider"/>
          <p:cNvCxnSpPr/>
          <p:nvPr/>
        </p:nvCxnSpPr>
        <p:spPr>
          <a:xfrm>
            <a:off x="5952800" y="1346225"/>
            <a:ext cx="0" cy="3596400"/>
          </a:xfrm>
          <a:prstGeom prst="straightConnector1">
            <a:avLst/>
          </a:prstGeom>
          <a:noFill/>
          <a:ln w="9525" cap="flat" cmpd="sng">
            <a:solidFill>
              <a:schemeClr val="lt1"/>
            </a:solidFill>
            <a:prstDash val="solid"/>
            <a:miter lim="800000"/>
            <a:headEnd type="none" w="sm" len="sm"/>
            <a:tailEnd type="none" w="sm" len="sm"/>
          </a:ln>
        </p:spPr>
      </p:cxnSp>
      <p:grpSp>
        <p:nvGrpSpPr>
          <p:cNvPr id="45" name="Group 44">
            <a:extLst>
              <a:ext uri="{FF2B5EF4-FFF2-40B4-BE49-F238E27FC236}">
                <a16:creationId xmlns:a16="http://schemas.microsoft.com/office/drawing/2014/main" id="{57DB915D-DD33-1D02-F609-4514A60C4148}"/>
              </a:ext>
            </a:extLst>
          </p:cNvPr>
          <p:cNvGrpSpPr/>
          <p:nvPr/>
        </p:nvGrpSpPr>
        <p:grpSpPr>
          <a:xfrm>
            <a:off x="131132" y="4249377"/>
            <a:ext cx="2752665" cy="2161325"/>
            <a:chOff x="3035629" y="3519452"/>
            <a:chExt cx="2752665" cy="1735278"/>
          </a:xfrm>
        </p:grpSpPr>
        <p:sp>
          <p:nvSpPr>
            <p:cNvPr id="23" name="Rectangle 22">
              <a:extLst>
                <a:ext uri="{FF2B5EF4-FFF2-40B4-BE49-F238E27FC236}">
                  <a16:creationId xmlns:a16="http://schemas.microsoft.com/office/drawing/2014/main" id="{056C5B3D-661C-EE3E-D4C5-7A8202B5C816}"/>
                </a:ext>
              </a:extLst>
            </p:cNvPr>
            <p:cNvSpPr/>
            <p:nvPr/>
          </p:nvSpPr>
          <p:spPr>
            <a:xfrm>
              <a:off x="3035629" y="3519452"/>
              <a:ext cx="2752665" cy="17352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Google Shape;151;p25"/>
            <p:cNvSpPr txBox="1"/>
            <p:nvPr/>
          </p:nvSpPr>
          <p:spPr>
            <a:xfrm>
              <a:off x="3163119" y="3619028"/>
              <a:ext cx="2449353" cy="1598794"/>
            </a:xfrm>
            <a:prstGeom prst="rect">
              <a:avLst/>
            </a:prstGeom>
            <a:noFill/>
            <a:ln>
              <a:noFill/>
            </a:ln>
          </p:spPr>
          <p:txBody>
            <a:bodyPr spcFirstLastPara="1" wrap="square" lIns="24250" tIns="12125" rIns="24250" bIns="12125" anchor="t" anchorCtr="0">
              <a:noAutofit/>
            </a:bodyPr>
            <a:lstStyle/>
            <a:p>
              <a:r>
                <a:rPr lang="en-US" sz="1000" dirty="0">
                  <a:solidFill>
                    <a:schemeClr val="lt1"/>
                  </a:solidFill>
                  <a:latin typeface="Encode Sans Condensed Thin"/>
                  <a:ea typeface="Encode Sans Condensed Thin"/>
                  <a:cs typeface="Encode Sans Condensed Thin"/>
                  <a:sym typeface="Encode Sans Condensed Thin"/>
                </a:rPr>
                <a:t>INTENDED FEATURES (GOALS)</a:t>
              </a:r>
            </a:p>
            <a:p>
              <a:pPr>
                <a:spcBef>
                  <a:spcPts val="300"/>
                </a:spcBef>
              </a:pPr>
              <a:endParaRPr lang="en" sz="700" dirty="0">
                <a:solidFill>
                  <a:schemeClr val="lt1"/>
                </a:solidFill>
                <a:latin typeface="Calibri"/>
                <a:ea typeface="Calibri"/>
                <a:cs typeface="Calibri"/>
                <a:sym typeface="Calibri"/>
              </a:endParaRPr>
            </a:p>
            <a:p>
              <a:pPr>
                <a:spcBef>
                  <a:spcPts val="300"/>
                </a:spcBef>
              </a:pPr>
              <a:r>
                <a:rPr lang="en" sz="720" dirty="0">
                  <a:solidFill>
                    <a:schemeClr val="lt1"/>
                  </a:solidFill>
                  <a:latin typeface="Calibri"/>
                  <a:ea typeface="Calibri"/>
                  <a:cs typeface="Calibri"/>
                  <a:sym typeface="Calibri"/>
                </a:rPr>
                <a:t>&gt;</a:t>
              </a:r>
              <a:r>
                <a:rPr lang="en" sz="720" dirty="0">
                  <a:solidFill>
                    <a:srgbClr val="FFFFFF"/>
                  </a:solidFill>
                  <a:latin typeface="Calibri"/>
                  <a:ea typeface="Calibri"/>
                  <a:cs typeface="Calibri"/>
                  <a:sym typeface="Calibri"/>
                </a:rPr>
                <a:t> Represent the </a:t>
              </a:r>
              <a:r>
                <a:rPr lang="en" sz="720" b="1" dirty="0">
                  <a:solidFill>
                    <a:srgbClr val="FFFFFF"/>
                  </a:solidFill>
                  <a:latin typeface="Calibri"/>
                  <a:ea typeface="Calibri"/>
                  <a:cs typeface="Calibri"/>
                  <a:sym typeface="Calibri"/>
                </a:rPr>
                <a:t>terrain</a:t>
              </a:r>
              <a:r>
                <a:rPr lang="en" sz="720" dirty="0">
                  <a:solidFill>
                    <a:srgbClr val="FFFFFF"/>
                  </a:solidFill>
                  <a:latin typeface="Calibri"/>
                  <a:ea typeface="Calibri"/>
                  <a:cs typeface="Calibri"/>
                  <a:sym typeface="Calibri"/>
                </a:rPr>
                <a:t> under the site</a:t>
              </a:r>
              <a:endParaRPr lang="da-DK" sz="720" dirty="0">
                <a:solidFill>
                  <a:srgbClr val="FFFFFF"/>
                </a:solidFill>
                <a:latin typeface="Calibri"/>
                <a:ea typeface="Calibri"/>
                <a:cs typeface="Calibri"/>
                <a:sym typeface="Calibri"/>
              </a:endParaRPr>
            </a:p>
            <a:p>
              <a:pPr>
                <a:spcBef>
                  <a:spcPts val="300"/>
                </a:spcBef>
              </a:pPr>
              <a:r>
                <a:rPr lang="da-DK" sz="720" dirty="0">
                  <a:solidFill>
                    <a:schemeClr val="lt1"/>
                  </a:solidFill>
                  <a:latin typeface="Calibri"/>
                  <a:ea typeface="Calibri"/>
                  <a:cs typeface="Calibri"/>
                  <a:sym typeface="Calibri"/>
                </a:rPr>
                <a:t>&gt; Construct </a:t>
              </a:r>
              <a:r>
                <a:rPr lang="da-DK" sz="720" b="1" dirty="0">
                  <a:solidFill>
                    <a:schemeClr val="lt1"/>
                  </a:solidFill>
                  <a:latin typeface="Calibri"/>
                  <a:ea typeface="Calibri"/>
                  <a:cs typeface="Calibri"/>
                  <a:sym typeface="Calibri"/>
                </a:rPr>
                <a:t>3D models of</a:t>
              </a:r>
              <a:r>
                <a:rPr lang="da-DK" sz="720" dirty="0">
                  <a:solidFill>
                    <a:schemeClr val="lt1"/>
                  </a:solidFill>
                  <a:latin typeface="Calibri"/>
                  <a:ea typeface="Calibri"/>
                  <a:cs typeface="Calibri"/>
                  <a:sym typeface="Calibri"/>
                </a:rPr>
                <a:t> </a:t>
              </a:r>
              <a:r>
                <a:rPr lang="da-DK" sz="720" b="1" dirty="0">
                  <a:solidFill>
                    <a:schemeClr val="lt1"/>
                  </a:solidFill>
                  <a:latin typeface="Calibri"/>
                  <a:ea typeface="Calibri"/>
                  <a:cs typeface="Calibri"/>
                  <a:sym typeface="Calibri"/>
                </a:rPr>
                <a:t>buildings</a:t>
              </a:r>
              <a:r>
                <a:rPr lang="da-DK" sz="720" dirty="0">
                  <a:solidFill>
                    <a:schemeClr val="lt1"/>
                  </a:solidFill>
                  <a:latin typeface="Calibri"/>
                  <a:ea typeface="Calibri"/>
                  <a:cs typeface="Calibri"/>
                  <a:sym typeface="Calibri"/>
                </a:rPr>
                <a:t> </a:t>
              </a:r>
              <a:r>
                <a:rPr lang="da-DK" sz="720" b="1" dirty="0">
                  <a:solidFill>
                    <a:schemeClr val="lt1"/>
                  </a:solidFill>
                  <a:latin typeface="Calibri"/>
                  <a:ea typeface="Calibri"/>
                  <a:cs typeface="Calibri"/>
                  <a:sym typeface="Calibri"/>
                </a:rPr>
                <a:t>from</a:t>
              </a:r>
              <a:r>
                <a:rPr lang="da-DK" sz="720" dirty="0">
                  <a:solidFill>
                    <a:schemeClr val="lt1"/>
                  </a:solidFill>
                  <a:latin typeface="Calibri"/>
                  <a:ea typeface="Calibri"/>
                  <a:cs typeface="Calibri"/>
                  <a:sym typeface="Calibri"/>
                </a:rPr>
                <a:t> </a:t>
              </a:r>
              <a:r>
                <a:rPr lang="da-DK" sz="720" b="1" dirty="0">
                  <a:solidFill>
                    <a:schemeClr val="lt1"/>
                  </a:solidFill>
                  <a:latin typeface="Calibri"/>
                  <a:ea typeface="Calibri"/>
                  <a:cs typeface="Calibri"/>
                  <a:sym typeface="Calibri"/>
                </a:rPr>
                <a:t>geoJSON</a:t>
              </a:r>
              <a:r>
                <a:rPr lang="da-DK" sz="720" dirty="0">
                  <a:solidFill>
                    <a:schemeClr val="lt1"/>
                  </a:solidFill>
                  <a:latin typeface="Calibri"/>
                  <a:ea typeface="Calibri"/>
                  <a:cs typeface="Calibri"/>
                  <a:sym typeface="Calibri"/>
                </a:rPr>
                <a:t> data and accurately place them on the site (Haversine formula)</a:t>
              </a:r>
            </a:p>
            <a:p>
              <a:pPr>
                <a:spcBef>
                  <a:spcPts val="300"/>
                </a:spcBef>
              </a:pPr>
              <a:r>
                <a:rPr lang="da-DK" sz="720" dirty="0">
                  <a:solidFill>
                    <a:srgbClr val="FFFFFF"/>
                  </a:solidFill>
                  <a:latin typeface="Calibri"/>
                  <a:ea typeface="Calibri"/>
                  <a:cs typeface="Calibri"/>
                  <a:sym typeface="Calibri"/>
                </a:rPr>
                <a:t>&gt; Allow these structures to be </a:t>
              </a:r>
              <a:r>
                <a:rPr lang="da-DK" sz="720" b="1" dirty="0">
                  <a:solidFill>
                    <a:srgbClr val="FFFFFF"/>
                  </a:solidFill>
                  <a:latin typeface="Calibri"/>
                  <a:ea typeface="Calibri"/>
                  <a:cs typeface="Calibri"/>
                  <a:sym typeface="Calibri"/>
                </a:rPr>
                <a:t>clicked</a:t>
              </a:r>
              <a:r>
                <a:rPr lang="da-DK" sz="720" dirty="0">
                  <a:solidFill>
                    <a:srgbClr val="FFFFFF"/>
                  </a:solidFill>
                  <a:latin typeface="Calibri"/>
                  <a:ea typeface="Calibri"/>
                  <a:cs typeface="Calibri"/>
                  <a:sym typeface="Calibri"/>
                </a:rPr>
                <a:t> and ”</a:t>
              </a:r>
              <a:r>
                <a:rPr lang="da-DK" sz="720" b="1" dirty="0">
                  <a:solidFill>
                    <a:srgbClr val="FFFFFF"/>
                  </a:solidFill>
                  <a:latin typeface="Calibri"/>
                  <a:ea typeface="Calibri"/>
                  <a:cs typeface="Calibri"/>
                  <a:sym typeface="Calibri"/>
                </a:rPr>
                <a:t>focused</a:t>
              </a:r>
              <a:r>
                <a:rPr lang="da-DK" sz="720" dirty="0">
                  <a:solidFill>
                    <a:srgbClr val="FFFFFF"/>
                  </a:solidFill>
                  <a:latin typeface="Calibri"/>
                  <a:ea typeface="Calibri"/>
                  <a:cs typeface="Calibri"/>
                  <a:sym typeface="Calibri"/>
                </a:rPr>
                <a:t>” on</a:t>
              </a:r>
            </a:p>
            <a:p>
              <a:pPr>
                <a:spcBef>
                  <a:spcPts val="300"/>
                </a:spcBef>
              </a:pPr>
              <a:r>
                <a:rPr lang="en" sz="720" dirty="0">
                  <a:solidFill>
                    <a:schemeClr val="lt1"/>
                  </a:solidFill>
                  <a:latin typeface="Calibri"/>
                  <a:ea typeface="Calibri"/>
                  <a:cs typeface="Calibri"/>
                  <a:sym typeface="Calibri"/>
                </a:rPr>
                <a:t>&gt; Use </a:t>
              </a:r>
              <a:r>
                <a:rPr lang="en" sz="720" b="1" dirty="0">
                  <a:solidFill>
                    <a:schemeClr val="lt1"/>
                  </a:solidFill>
                  <a:latin typeface="Calibri"/>
                  <a:ea typeface="Calibri"/>
                  <a:cs typeface="Calibri"/>
                  <a:sym typeface="Calibri"/>
                </a:rPr>
                <a:t>SPARQL</a:t>
              </a:r>
              <a:r>
                <a:rPr lang="en" sz="720" dirty="0">
                  <a:solidFill>
                    <a:schemeClr val="lt1"/>
                  </a:solidFill>
                  <a:latin typeface="Calibri"/>
                  <a:ea typeface="Calibri"/>
                  <a:cs typeface="Calibri"/>
                  <a:sym typeface="Calibri"/>
                </a:rPr>
                <a:t> to request data from the dataset about structures and a </a:t>
              </a:r>
              <a:r>
                <a:rPr lang="en" sz="720" b="1" dirty="0">
                  <a:solidFill>
                    <a:schemeClr val="lt1"/>
                  </a:solidFill>
                  <a:latin typeface="Calibri"/>
                  <a:ea typeface="Calibri"/>
                  <a:cs typeface="Calibri"/>
                  <a:sym typeface="Calibri"/>
                </a:rPr>
                <a:t>list of photographs</a:t>
              </a:r>
              <a:r>
                <a:rPr lang="en" sz="720" dirty="0">
                  <a:solidFill>
                    <a:schemeClr val="lt1"/>
                  </a:solidFill>
                  <a:latin typeface="Calibri"/>
                  <a:ea typeface="Calibri"/>
                  <a:cs typeface="Calibri"/>
                  <a:sym typeface="Calibri"/>
                </a:rPr>
                <a:t> depicting them</a:t>
              </a:r>
              <a:endParaRPr sz="720" dirty="0"/>
            </a:p>
            <a:p>
              <a:pPr>
                <a:spcBef>
                  <a:spcPts val="300"/>
                </a:spcBef>
              </a:pPr>
              <a:r>
                <a:rPr lang="en" sz="720" dirty="0">
                  <a:solidFill>
                    <a:schemeClr val="lt1"/>
                  </a:solidFill>
                  <a:latin typeface="Calibri"/>
                  <a:ea typeface="Calibri"/>
                  <a:cs typeface="Calibri"/>
                  <a:sym typeface="Calibri"/>
                </a:rPr>
                <a:t>&gt; </a:t>
              </a:r>
              <a:r>
                <a:rPr lang="en" sz="720" dirty="0">
                  <a:solidFill>
                    <a:srgbClr val="FFFFFF"/>
                  </a:solidFill>
                  <a:latin typeface="Calibri"/>
                  <a:ea typeface="Calibri"/>
                  <a:cs typeface="Calibri"/>
                  <a:sym typeface="Calibri"/>
                </a:rPr>
                <a:t>Create an </a:t>
              </a:r>
              <a:r>
                <a:rPr lang="en" sz="720" b="1" dirty="0">
                  <a:solidFill>
                    <a:srgbClr val="FFFFFF"/>
                  </a:solidFill>
                  <a:latin typeface="Calibri"/>
                  <a:ea typeface="Calibri"/>
                  <a:cs typeface="Calibri"/>
                  <a:sym typeface="Calibri"/>
                </a:rPr>
                <a:t>interface</a:t>
              </a:r>
              <a:r>
                <a:rPr lang="en" sz="720" dirty="0">
                  <a:solidFill>
                    <a:srgbClr val="FFFFFF"/>
                  </a:solidFill>
                  <a:latin typeface="Calibri"/>
                  <a:ea typeface="Calibri"/>
                  <a:cs typeface="Calibri"/>
                  <a:sym typeface="Calibri"/>
                </a:rPr>
                <a:t> allowing users to </a:t>
              </a:r>
              <a:r>
                <a:rPr lang="en" sz="720" b="1" dirty="0">
                  <a:solidFill>
                    <a:srgbClr val="FFFFFF"/>
                  </a:solidFill>
                  <a:latin typeface="Calibri"/>
                  <a:ea typeface="Calibri"/>
                  <a:cs typeface="Calibri"/>
                  <a:sym typeface="Calibri"/>
                </a:rPr>
                <a:t>click and display photos</a:t>
              </a:r>
              <a:endParaRPr sz="720" b="1" dirty="0"/>
            </a:p>
            <a:p>
              <a:pPr>
                <a:spcBef>
                  <a:spcPts val="300"/>
                </a:spcBef>
              </a:pPr>
              <a:r>
                <a:rPr lang="en" sz="720" dirty="0">
                  <a:solidFill>
                    <a:schemeClr val="lt1"/>
                  </a:solidFill>
                  <a:latin typeface="Calibri"/>
                  <a:ea typeface="Calibri"/>
                  <a:cs typeface="Calibri"/>
                  <a:sym typeface="Calibri"/>
                </a:rPr>
                <a:t>&gt; Allow the user to </a:t>
              </a:r>
              <a:r>
                <a:rPr lang="en" sz="720" b="1" dirty="0">
                  <a:solidFill>
                    <a:schemeClr val="lt1"/>
                  </a:solidFill>
                  <a:latin typeface="Calibri"/>
                  <a:ea typeface="Calibri"/>
                  <a:cs typeface="Calibri"/>
                  <a:sym typeface="Calibri"/>
                </a:rPr>
                <a:t>select points on a photo and 3D points on a building mesh</a:t>
              </a:r>
              <a:r>
                <a:rPr lang="en" sz="720" dirty="0">
                  <a:solidFill>
                    <a:schemeClr val="lt1"/>
                  </a:solidFill>
                  <a:latin typeface="Calibri"/>
                  <a:ea typeface="Calibri"/>
                  <a:cs typeface="Calibri"/>
                  <a:sym typeface="Calibri"/>
                </a:rPr>
                <a:t> and “</a:t>
              </a:r>
              <a:r>
                <a:rPr lang="en" sz="720" b="1" dirty="0">
                  <a:solidFill>
                    <a:schemeClr val="lt1"/>
                  </a:solidFill>
                  <a:latin typeface="Calibri"/>
                  <a:ea typeface="Calibri"/>
                  <a:cs typeface="Calibri"/>
                  <a:sym typeface="Calibri"/>
                </a:rPr>
                <a:t>paint</a:t>
              </a:r>
              <a:r>
                <a:rPr lang="en" sz="720" dirty="0">
                  <a:solidFill>
                    <a:schemeClr val="lt1"/>
                  </a:solidFill>
                  <a:latin typeface="Calibri"/>
                  <a:ea typeface="Calibri"/>
                  <a:cs typeface="Calibri"/>
                  <a:sym typeface="Calibri"/>
                </a:rPr>
                <a:t>” the texture on the building’s wall</a:t>
              </a:r>
              <a:endParaRPr sz="720" dirty="0"/>
            </a:p>
            <a:p>
              <a:pPr>
                <a:spcBef>
                  <a:spcPts val="300"/>
                </a:spcBef>
              </a:pPr>
              <a:r>
                <a:rPr lang="en" sz="720" dirty="0">
                  <a:solidFill>
                    <a:schemeClr val="lt1"/>
                  </a:solidFill>
                  <a:latin typeface="Calibri"/>
                  <a:ea typeface="Calibri"/>
                  <a:cs typeface="Calibri"/>
                  <a:sym typeface="Calibri"/>
                </a:rPr>
                <a:t>&gt;</a:t>
              </a:r>
              <a:r>
                <a:rPr lang="en" sz="720" dirty="0">
                  <a:solidFill>
                    <a:srgbClr val="FFFFFF"/>
                  </a:solidFill>
                  <a:latin typeface="Calibri"/>
                  <a:ea typeface="Calibri"/>
                  <a:cs typeface="Calibri"/>
                  <a:sym typeface="Calibri"/>
                </a:rPr>
                <a:t> Give the user the ability to </a:t>
              </a:r>
              <a:r>
                <a:rPr lang="en" sz="720" b="1" dirty="0">
                  <a:solidFill>
                    <a:srgbClr val="FFFFFF"/>
                  </a:solidFill>
                  <a:latin typeface="Calibri"/>
                  <a:ea typeface="Calibri"/>
                  <a:cs typeface="Calibri"/>
                  <a:sym typeface="Calibri"/>
                </a:rPr>
                <a:t>save and export </a:t>
              </a:r>
              <a:r>
                <a:rPr lang="en" sz="720" dirty="0">
                  <a:solidFill>
                    <a:srgbClr val="FFFFFF"/>
                  </a:solidFill>
                  <a:latin typeface="Calibri"/>
                  <a:ea typeface="Calibri"/>
                  <a:cs typeface="Calibri"/>
                  <a:sym typeface="Calibri"/>
                </a:rPr>
                <a:t>this new, “painted” model of the building as a </a:t>
              </a:r>
              <a:r>
                <a:rPr lang="en" sz="720" b="1" dirty="0">
                  <a:solidFill>
                    <a:srgbClr val="FFFFFF"/>
                  </a:solidFill>
                  <a:latin typeface="Calibri"/>
                  <a:ea typeface="Calibri"/>
                  <a:cs typeface="Calibri"/>
                  <a:sym typeface="Calibri"/>
                </a:rPr>
                <a:t>3D file</a:t>
              </a:r>
            </a:p>
          </p:txBody>
        </p:sp>
      </p:grpSp>
      <p:grpSp>
        <p:nvGrpSpPr>
          <p:cNvPr id="153" name="Google Shape;153;p25"/>
          <p:cNvGrpSpPr/>
          <p:nvPr/>
        </p:nvGrpSpPr>
        <p:grpSpPr>
          <a:xfrm>
            <a:off x="6066744" y="5181009"/>
            <a:ext cx="2909208" cy="1567654"/>
            <a:chOff x="426685" y="2133484"/>
            <a:chExt cx="2797921" cy="2972981"/>
          </a:xfrm>
        </p:grpSpPr>
        <p:grpSp>
          <p:nvGrpSpPr>
            <p:cNvPr id="154" name="Google Shape;154;p25"/>
            <p:cNvGrpSpPr/>
            <p:nvPr/>
          </p:nvGrpSpPr>
          <p:grpSpPr>
            <a:xfrm>
              <a:off x="426685" y="2133484"/>
              <a:ext cx="2754900" cy="401896"/>
              <a:chOff x="3523972" y="4475959"/>
              <a:chExt cx="2754900" cy="401896"/>
            </a:xfrm>
          </p:grpSpPr>
          <p:sp>
            <p:nvSpPr>
              <p:cNvPr id="155" name="Google Shape;155;p25" descr="Section Header and gold boundless bar"/>
              <p:cNvSpPr txBox="1"/>
              <p:nvPr/>
            </p:nvSpPr>
            <p:spPr>
              <a:xfrm>
                <a:off x="3523972" y="4475959"/>
                <a:ext cx="2754900" cy="314700"/>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CONCLUSIONS &amp; FUTURE WORK</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156" name="Google Shape;156;p25" descr="Gold boundless bar"/>
              <p:cNvPicPr preferRelativeResize="0"/>
              <p:nvPr/>
            </p:nvPicPr>
            <p:blipFill rotWithShape="1">
              <a:blip r:embed="rId3">
                <a:alphaModFix/>
              </a:blip>
              <a:srcRect/>
              <a:stretch/>
            </p:blipFill>
            <p:spPr>
              <a:xfrm>
                <a:off x="3560854" y="4827738"/>
                <a:ext cx="552758" cy="50118"/>
              </a:xfrm>
              <a:prstGeom prst="rect">
                <a:avLst/>
              </a:prstGeom>
              <a:noFill/>
              <a:ln>
                <a:noFill/>
              </a:ln>
            </p:spPr>
          </p:pic>
        </p:grpSp>
        <p:sp>
          <p:nvSpPr>
            <p:cNvPr id="157" name="Google Shape;157;p25"/>
            <p:cNvSpPr txBox="1"/>
            <p:nvPr/>
          </p:nvSpPr>
          <p:spPr>
            <a:xfrm>
              <a:off x="470006" y="2681278"/>
              <a:ext cx="2754600" cy="2425187"/>
            </a:xfrm>
            <a:prstGeom prst="rect">
              <a:avLst/>
            </a:prstGeom>
            <a:noFill/>
            <a:ln>
              <a:noFill/>
            </a:ln>
          </p:spPr>
          <p:txBody>
            <a:bodyPr spcFirstLastPara="1" wrap="square" lIns="24250" tIns="12125" rIns="24250" bIns="12125" anchor="t" anchorCtr="0">
              <a:noAutofit/>
            </a:bodyPr>
            <a:lstStyle/>
            <a:p>
              <a:r>
                <a:rPr lang="en-US" sz="700" dirty="0">
                  <a:latin typeface="Open Sans"/>
                  <a:ea typeface="Open Sans"/>
                  <a:cs typeface="Open Sans"/>
                  <a:sym typeface="Open Sans"/>
                </a:rPr>
                <a:t>The project’s goals were achieved successfully, and they function well apart from some simple bugs that are in the process of being fixed. In addition, the project was able to be used by a researcher on the project, who provided feedback and some suggestions for future features. In the short term, features like custom building and mesh queries will be added. </a:t>
              </a:r>
            </a:p>
            <a:p>
              <a:endParaRPr lang="en-US" sz="700" dirty="0">
                <a:latin typeface="Open Sans"/>
                <a:ea typeface="Open Sans"/>
                <a:cs typeface="Open Sans"/>
                <a:sym typeface="Open Sans"/>
              </a:endParaRPr>
            </a:p>
            <a:p>
              <a:r>
                <a:rPr lang="en-US" sz="700" dirty="0">
                  <a:latin typeface="Open Sans"/>
                  <a:ea typeface="Open Sans"/>
                  <a:cs typeface="Open Sans"/>
                  <a:sym typeface="Open Sans"/>
                </a:rPr>
                <a:t>Due to excitement about the project among the IDEA research group, Prof. Rushmeier is looking for students to resume work over the summer before another student continues in the fall. This means I will be creating documentation and an easy path to future development and expansion of functionality of the software.</a:t>
              </a:r>
            </a:p>
            <a:p>
              <a:endParaRPr sz="700" dirty="0">
                <a:latin typeface="Open Sans"/>
                <a:ea typeface="Open Sans"/>
                <a:cs typeface="Open Sans"/>
                <a:sym typeface="Open Sans"/>
              </a:endParaRPr>
            </a:p>
            <a:p>
              <a:endParaRPr sz="700" dirty="0">
                <a:solidFill>
                  <a:schemeClr val="dk1"/>
                </a:solidFill>
                <a:latin typeface="Open Sans"/>
                <a:ea typeface="Open Sans"/>
                <a:cs typeface="Open Sans"/>
                <a:sym typeface="Open Sans"/>
              </a:endParaRPr>
            </a:p>
          </p:txBody>
        </p:sp>
      </p:grpSp>
      <p:sp>
        <p:nvSpPr>
          <p:cNvPr id="3" name="Google Shape;131;p25">
            <a:extLst>
              <a:ext uri="{FF2B5EF4-FFF2-40B4-BE49-F238E27FC236}">
                <a16:creationId xmlns:a16="http://schemas.microsoft.com/office/drawing/2014/main" id="{239275A7-5BE4-E163-9F1E-64B2665A34EF}"/>
              </a:ext>
            </a:extLst>
          </p:cNvPr>
          <p:cNvSpPr txBox="1"/>
          <p:nvPr/>
        </p:nvSpPr>
        <p:spPr>
          <a:xfrm>
            <a:off x="1295670" y="851260"/>
            <a:ext cx="6792297" cy="446743"/>
          </a:xfrm>
          <a:prstGeom prst="rect">
            <a:avLst/>
          </a:prstGeom>
          <a:noFill/>
          <a:ln>
            <a:noFill/>
          </a:ln>
        </p:spPr>
        <p:txBody>
          <a:bodyPr spcFirstLastPara="1" wrap="square" lIns="24250" tIns="12125" rIns="24250" bIns="12125" anchor="t" anchorCtr="0">
            <a:noAutofit/>
          </a:bodyPr>
          <a:lstStyle/>
          <a:p>
            <a:pPr algn="ctr"/>
            <a:r>
              <a:rPr lang="en-US" sz="900" dirty="0">
                <a:solidFill>
                  <a:srgbClr val="002060"/>
                </a:solidFill>
                <a:latin typeface="Open Sans"/>
                <a:ea typeface="Open Sans"/>
                <a:cs typeface="Open Sans"/>
                <a:sym typeface="Open Sans"/>
              </a:rPr>
              <a:t>Ali Hafez, Computer Science, Yale University Class of 2025</a:t>
            </a:r>
          </a:p>
          <a:p>
            <a:pPr algn="ctr"/>
            <a:r>
              <a:rPr lang="en-US" sz="900" dirty="0">
                <a:solidFill>
                  <a:srgbClr val="002060"/>
                </a:solidFill>
                <a:latin typeface="Open Sans"/>
                <a:ea typeface="Open Sans"/>
                <a:cs typeface="Open Sans"/>
                <a:sym typeface="Open Sans"/>
              </a:rPr>
              <a:t>Mike Shah, Senior Lecturer of Computer Science, Yale University</a:t>
            </a:r>
          </a:p>
          <a:p>
            <a:pPr algn="ctr"/>
            <a:r>
              <a:rPr lang="en-US" sz="900" dirty="0">
                <a:solidFill>
                  <a:srgbClr val="002060"/>
                </a:solidFill>
                <a:latin typeface="Open Sans"/>
                <a:ea typeface="Open Sans"/>
                <a:cs typeface="Open Sans"/>
                <a:sym typeface="Open Sans"/>
              </a:rPr>
              <a:t>Holly Rushmeier, John C. Malone Professor of Computer Science, Yale University   </a:t>
            </a:r>
          </a:p>
        </p:txBody>
      </p:sp>
      <p:pic>
        <p:nvPicPr>
          <p:cNvPr id="27" name="Google Shape;16;p1" descr="https://seas.yale.edu/sites/default/files/imce/other/shield.jpg">
            <a:extLst>
              <a:ext uri="{FF2B5EF4-FFF2-40B4-BE49-F238E27FC236}">
                <a16:creationId xmlns:a16="http://schemas.microsoft.com/office/drawing/2014/main" id="{AE8BBF81-FA77-86ED-BD78-A7B04FD1A5EE}"/>
              </a:ext>
            </a:extLst>
          </p:cNvPr>
          <p:cNvPicPr preferRelativeResize="0"/>
          <p:nvPr/>
        </p:nvPicPr>
        <p:blipFill rotWithShape="1">
          <a:blip r:embed="rId4">
            <a:alphaModFix/>
          </a:blip>
          <a:srcRect/>
          <a:stretch/>
        </p:blipFill>
        <p:spPr>
          <a:xfrm>
            <a:off x="8231465" y="109734"/>
            <a:ext cx="720305" cy="874078"/>
          </a:xfrm>
          <a:prstGeom prst="rect">
            <a:avLst/>
          </a:prstGeom>
          <a:noFill/>
          <a:ln>
            <a:noFill/>
          </a:ln>
        </p:spPr>
      </p:pic>
      <p:pic>
        <p:nvPicPr>
          <p:cNvPr id="28" name="Google Shape;94;p13">
            <a:extLst>
              <a:ext uri="{FF2B5EF4-FFF2-40B4-BE49-F238E27FC236}">
                <a16:creationId xmlns:a16="http://schemas.microsoft.com/office/drawing/2014/main" id="{AEF0BDC6-5318-0D5B-4E42-032E6AF262F4}"/>
              </a:ext>
            </a:extLst>
          </p:cNvPr>
          <p:cNvPicPr preferRelativeResize="0"/>
          <p:nvPr/>
        </p:nvPicPr>
        <p:blipFill rotWithShape="1">
          <a:blip r:embed="rId5">
            <a:alphaModFix/>
          </a:blip>
          <a:srcRect/>
          <a:stretch/>
        </p:blipFill>
        <p:spPr>
          <a:xfrm>
            <a:off x="137511" y="113765"/>
            <a:ext cx="1005490" cy="991957"/>
          </a:xfrm>
          <a:prstGeom prst="rect">
            <a:avLst/>
          </a:prstGeom>
          <a:noFill/>
          <a:ln>
            <a:noFill/>
          </a:ln>
        </p:spPr>
      </p:pic>
      <p:grpSp>
        <p:nvGrpSpPr>
          <p:cNvPr id="159" name="Google Shape;159;p25"/>
          <p:cNvGrpSpPr/>
          <p:nvPr/>
        </p:nvGrpSpPr>
        <p:grpSpPr>
          <a:xfrm>
            <a:off x="3074862" y="3072543"/>
            <a:ext cx="2783914" cy="218123"/>
            <a:chOff x="9611512" y="-2576037"/>
            <a:chExt cx="2754900" cy="401897"/>
          </a:xfrm>
        </p:grpSpPr>
        <p:sp>
          <p:nvSpPr>
            <p:cNvPr id="160" name="Google Shape;160;p25" descr="Section Header and gold boundless bar"/>
            <p:cNvSpPr txBox="1"/>
            <p:nvPr/>
          </p:nvSpPr>
          <p:spPr>
            <a:xfrm>
              <a:off x="9611512" y="-2576037"/>
              <a:ext cx="2754900" cy="314698"/>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“GAMEPLAY” LOOP</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161" name="Google Shape;161;p25" descr="Gold boundless bar"/>
            <p:cNvPicPr preferRelativeResize="0"/>
            <p:nvPr/>
          </p:nvPicPr>
          <p:blipFill rotWithShape="1">
            <a:blip r:embed="rId3">
              <a:alphaModFix/>
            </a:blip>
            <a:srcRect/>
            <a:stretch/>
          </p:blipFill>
          <p:spPr>
            <a:xfrm>
              <a:off x="9648394" y="-2224257"/>
              <a:ext cx="552758" cy="50117"/>
            </a:xfrm>
            <a:prstGeom prst="rect">
              <a:avLst/>
            </a:prstGeom>
            <a:noFill/>
            <a:ln>
              <a:noFill/>
            </a:ln>
          </p:spPr>
        </p:pic>
      </p:grpSp>
      <p:sp>
        <p:nvSpPr>
          <p:cNvPr id="25" name="Google Shape;134;p25" descr="Section Header and gold boundless bar">
            <a:extLst>
              <a:ext uri="{FF2B5EF4-FFF2-40B4-BE49-F238E27FC236}">
                <a16:creationId xmlns:a16="http://schemas.microsoft.com/office/drawing/2014/main" id="{08FB7763-DF03-A2F8-EF0F-A6F416DFA69F}"/>
              </a:ext>
            </a:extLst>
          </p:cNvPr>
          <p:cNvSpPr txBox="1"/>
          <p:nvPr/>
        </p:nvSpPr>
        <p:spPr>
          <a:xfrm>
            <a:off x="6066744" y="3260204"/>
            <a:ext cx="2704761" cy="165941"/>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TEXTURE PAINTING</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26" name="Google Shape;135;p25" descr="Gold boundless bar">
            <a:extLst>
              <a:ext uri="{FF2B5EF4-FFF2-40B4-BE49-F238E27FC236}">
                <a16:creationId xmlns:a16="http://schemas.microsoft.com/office/drawing/2014/main" id="{8F6342F0-880A-C54A-ACE9-B3FDB6757226}"/>
              </a:ext>
            </a:extLst>
          </p:cNvPr>
          <p:cNvPicPr preferRelativeResize="0"/>
          <p:nvPr/>
        </p:nvPicPr>
        <p:blipFill rotWithShape="1">
          <a:blip r:embed="rId3">
            <a:alphaModFix/>
          </a:blip>
          <a:srcRect/>
          <a:stretch/>
        </p:blipFill>
        <p:spPr>
          <a:xfrm>
            <a:off x="6102955" y="3445697"/>
            <a:ext cx="542698" cy="26427"/>
          </a:xfrm>
          <a:prstGeom prst="rect">
            <a:avLst/>
          </a:prstGeom>
          <a:noFill/>
          <a:ln>
            <a:noFill/>
          </a:ln>
        </p:spPr>
      </p:pic>
      <p:pic>
        <p:nvPicPr>
          <p:cNvPr id="1026" name="Picture 2" descr="Godot Logo">
            <a:extLst>
              <a:ext uri="{FF2B5EF4-FFF2-40B4-BE49-F238E27FC236}">
                <a16:creationId xmlns:a16="http://schemas.microsoft.com/office/drawing/2014/main" id="{922B4EFA-C7E1-B8D3-0C86-8E499E6CA7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997" y="472234"/>
            <a:ext cx="622599" cy="604818"/>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2D13FC1A-6E94-E51F-BC78-D8BC538B9828}"/>
              </a:ext>
            </a:extLst>
          </p:cNvPr>
          <p:cNvGrpSpPr/>
          <p:nvPr/>
        </p:nvGrpSpPr>
        <p:grpSpPr>
          <a:xfrm>
            <a:off x="3074862" y="1389756"/>
            <a:ext cx="2745054" cy="1870448"/>
            <a:chOff x="129593" y="3549396"/>
            <a:chExt cx="2745054" cy="1870448"/>
          </a:xfrm>
        </p:grpSpPr>
        <p:sp>
          <p:nvSpPr>
            <p:cNvPr id="29" name="Google Shape;134;p25" descr="Section Header and gold boundless bar">
              <a:extLst>
                <a:ext uri="{FF2B5EF4-FFF2-40B4-BE49-F238E27FC236}">
                  <a16:creationId xmlns:a16="http://schemas.microsoft.com/office/drawing/2014/main" id="{112F24C4-CAB5-5A4C-387F-D707BF3BE6AB}"/>
                </a:ext>
              </a:extLst>
            </p:cNvPr>
            <p:cNvSpPr txBox="1"/>
            <p:nvPr/>
          </p:nvSpPr>
          <p:spPr>
            <a:xfrm>
              <a:off x="129593" y="3549396"/>
              <a:ext cx="2704761" cy="165941"/>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MY PROJECT</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30" name="Google Shape;135;p25" descr="Gold boundless bar">
              <a:extLst>
                <a:ext uri="{FF2B5EF4-FFF2-40B4-BE49-F238E27FC236}">
                  <a16:creationId xmlns:a16="http://schemas.microsoft.com/office/drawing/2014/main" id="{23562F57-E8CD-D77B-0820-01BD510333BD}"/>
                </a:ext>
              </a:extLst>
            </p:cNvPr>
            <p:cNvPicPr preferRelativeResize="0"/>
            <p:nvPr/>
          </p:nvPicPr>
          <p:blipFill rotWithShape="1">
            <a:blip r:embed="rId3">
              <a:alphaModFix/>
            </a:blip>
            <a:srcRect/>
            <a:stretch/>
          </p:blipFill>
          <p:spPr>
            <a:xfrm>
              <a:off x="165804" y="3734889"/>
              <a:ext cx="542698" cy="26427"/>
            </a:xfrm>
            <a:prstGeom prst="rect">
              <a:avLst/>
            </a:prstGeom>
            <a:noFill/>
            <a:ln>
              <a:noFill/>
            </a:ln>
          </p:spPr>
        </p:pic>
        <p:sp>
          <p:nvSpPr>
            <p:cNvPr id="31" name="Google Shape;136;p25">
              <a:extLst>
                <a:ext uri="{FF2B5EF4-FFF2-40B4-BE49-F238E27FC236}">
                  <a16:creationId xmlns:a16="http://schemas.microsoft.com/office/drawing/2014/main" id="{D95F9F25-D9BE-2CE2-E224-EB241D25230D}"/>
                </a:ext>
              </a:extLst>
            </p:cNvPr>
            <p:cNvSpPr txBox="1"/>
            <p:nvPr/>
          </p:nvSpPr>
          <p:spPr>
            <a:xfrm>
              <a:off x="170181" y="3807399"/>
              <a:ext cx="2704466" cy="1612445"/>
            </a:xfrm>
            <a:prstGeom prst="rect">
              <a:avLst/>
            </a:prstGeom>
            <a:noFill/>
            <a:ln>
              <a:noFill/>
            </a:ln>
          </p:spPr>
          <p:txBody>
            <a:bodyPr spcFirstLastPara="1" wrap="square" lIns="24250" tIns="12125" rIns="24250" bIns="12125" anchor="t" anchorCtr="0">
              <a:noAutofit/>
            </a:bodyPr>
            <a:lstStyle/>
            <a:p>
              <a:r>
                <a:rPr lang="en-US" sz="700" dirty="0">
                  <a:latin typeface="Open Sans"/>
                  <a:ea typeface="Open Sans"/>
                  <a:cs typeface="Open Sans"/>
                  <a:sym typeface="Open Sans"/>
                </a:rPr>
                <a:t>My project can be summarized as an interpretation of the information in the Dura-Europos dataset, that takes various media and places them realistically in a 3D world, specifically in Godot Engine. Using just the digital archive, the software should be able to completely display as many aspects of the site as possible, in as much detail as necessary, and eventually enable editing and addition of new information.</a:t>
              </a:r>
            </a:p>
            <a:p>
              <a:r>
                <a:rPr lang="en-US" sz="700" dirty="0">
                  <a:latin typeface="Open Sans"/>
                  <a:ea typeface="Open Sans"/>
                  <a:cs typeface="Open Sans"/>
                  <a:sym typeface="Open Sans"/>
                </a:rPr>
                <a:t>       The reason why the project is called “gamifying” is because the hope is that, eventually, the application could allow laypersons to participate in the linking and investigation of these archeological photos and artifacts. Like popular “citizen science” projects, this “gamification” could encourage anyone interested to involve themselves in the project.</a:t>
              </a:r>
            </a:p>
          </p:txBody>
        </p:sp>
      </p:grpSp>
      <p:grpSp>
        <p:nvGrpSpPr>
          <p:cNvPr id="44" name="Group 43">
            <a:extLst>
              <a:ext uri="{FF2B5EF4-FFF2-40B4-BE49-F238E27FC236}">
                <a16:creationId xmlns:a16="http://schemas.microsoft.com/office/drawing/2014/main" id="{B6E052EA-C313-5389-EC92-36D5B12B3018}"/>
              </a:ext>
            </a:extLst>
          </p:cNvPr>
          <p:cNvGrpSpPr/>
          <p:nvPr/>
        </p:nvGrpSpPr>
        <p:grpSpPr>
          <a:xfrm>
            <a:off x="3074862" y="4864310"/>
            <a:ext cx="2888162" cy="1859992"/>
            <a:chOff x="104248" y="4812310"/>
            <a:chExt cx="2888162" cy="1859992"/>
          </a:xfrm>
        </p:grpSpPr>
        <p:sp>
          <p:nvSpPr>
            <p:cNvPr id="17" name="Google Shape;134;p25" descr="Section Header and gold boundless bar">
              <a:extLst>
                <a:ext uri="{FF2B5EF4-FFF2-40B4-BE49-F238E27FC236}">
                  <a16:creationId xmlns:a16="http://schemas.microsoft.com/office/drawing/2014/main" id="{2565082E-BC8E-79B8-7D3F-C6596143A83F}"/>
                </a:ext>
              </a:extLst>
            </p:cNvPr>
            <p:cNvSpPr txBox="1"/>
            <p:nvPr/>
          </p:nvSpPr>
          <p:spPr>
            <a:xfrm>
              <a:off x="104248" y="4812310"/>
              <a:ext cx="2704761" cy="165941"/>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SITE VISUALIZATION</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24" name="Google Shape;135;p25" descr="Gold boundless bar">
              <a:extLst>
                <a:ext uri="{FF2B5EF4-FFF2-40B4-BE49-F238E27FC236}">
                  <a16:creationId xmlns:a16="http://schemas.microsoft.com/office/drawing/2014/main" id="{52036C42-B312-1F45-AFD3-3624BF10AC28}"/>
                </a:ext>
              </a:extLst>
            </p:cNvPr>
            <p:cNvPicPr preferRelativeResize="0"/>
            <p:nvPr/>
          </p:nvPicPr>
          <p:blipFill rotWithShape="1">
            <a:blip r:embed="rId3">
              <a:alphaModFix/>
            </a:blip>
            <a:srcRect/>
            <a:stretch/>
          </p:blipFill>
          <p:spPr>
            <a:xfrm>
              <a:off x="140459" y="4997803"/>
              <a:ext cx="542698" cy="26427"/>
            </a:xfrm>
            <a:prstGeom prst="rect">
              <a:avLst/>
            </a:prstGeom>
            <a:noFill/>
            <a:ln>
              <a:noFill/>
            </a:ln>
          </p:spPr>
        </p:pic>
        <p:pic>
          <p:nvPicPr>
            <p:cNvPr id="37" name="Picture 36" descr="A map of a city&#10;&#10;AI-generated content may be incorrect.">
              <a:extLst>
                <a:ext uri="{FF2B5EF4-FFF2-40B4-BE49-F238E27FC236}">
                  <a16:creationId xmlns:a16="http://schemas.microsoft.com/office/drawing/2014/main" id="{991C178C-C6CA-6299-1789-D12133998E88}"/>
                </a:ext>
              </a:extLst>
            </p:cNvPr>
            <p:cNvPicPr>
              <a:picLocks noChangeAspect="1"/>
            </p:cNvPicPr>
            <p:nvPr/>
          </p:nvPicPr>
          <p:blipFill>
            <a:blip r:embed="rId7"/>
            <a:stretch>
              <a:fillRect/>
            </a:stretch>
          </p:blipFill>
          <p:spPr>
            <a:xfrm>
              <a:off x="104248" y="5059857"/>
              <a:ext cx="2888162" cy="1612445"/>
            </a:xfrm>
            <a:prstGeom prst="rect">
              <a:avLst/>
            </a:prstGeom>
          </p:spPr>
        </p:pic>
      </p:grpSp>
      <p:pic>
        <p:nvPicPr>
          <p:cNvPr id="39" name="Picture 38" descr="A screenshot of a computer">
            <a:extLst>
              <a:ext uri="{FF2B5EF4-FFF2-40B4-BE49-F238E27FC236}">
                <a16:creationId xmlns:a16="http://schemas.microsoft.com/office/drawing/2014/main" id="{ED0A38A5-7C7D-C332-B133-55E14AD10593}"/>
              </a:ext>
            </a:extLst>
          </p:cNvPr>
          <p:cNvPicPr>
            <a:picLocks noChangeAspect="1"/>
          </p:cNvPicPr>
          <p:nvPr/>
        </p:nvPicPr>
        <p:blipFill>
          <a:blip r:embed="rId8"/>
          <a:stretch>
            <a:fillRect/>
          </a:stretch>
        </p:blipFill>
        <p:spPr>
          <a:xfrm>
            <a:off x="6083593" y="1547268"/>
            <a:ext cx="2854104" cy="1612445"/>
          </a:xfrm>
          <a:prstGeom prst="rect">
            <a:avLst/>
          </a:prstGeom>
        </p:spPr>
      </p:pic>
      <p:pic>
        <p:nvPicPr>
          <p:cNvPr id="41" name="Picture 40" descr="A collage of a stone arch&#10;&#10;AI-generated content may be incorrect.">
            <a:extLst>
              <a:ext uri="{FF2B5EF4-FFF2-40B4-BE49-F238E27FC236}">
                <a16:creationId xmlns:a16="http://schemas.microsoft.com/office/drawing/2014/main" id="{B023BF1A-FC5F-5D83-BABD-6488880C7E6A}"/>
              </a:ext>
            </a:extLst>
          </p:cNvPr>
          <p:cNvPicPr>
            <a:picLocks noChangeAspect="1"/>
          </p:cNvPicPr>
          <p:nvPr/>
        </p:nvPicPr>
        <p:blipFill>
          <a:blip r:embed="rId9"/>
          <a:stretch>
            <a:fillRect/>
          </a:stretch>
        </p:blipFill>
        <p:spPr>
          <a:xfrm>
            <a:off x="6083593" y="3522503"/>
            <a:ext cx="2828773" cy="1581177"/>
          </a:xfrm>
          <a:prstGeom prst="rect">
            <a:avLst/>
          </a:prstGeom>
        </p:spPr>
      </p:pic>
      <p:sp>
        <p:nvSpPr>
          <p:cNvPr id="46" name="Google Shape;134;p25" descr="Section Header and gold boundless bar">
            <a:extLst>
              <a:ext uri="{FF2B5EF4-FFF2-40B4-BE49-F238E27FC236}">
                <a16:creationId xmlns:a16="http://schemas.microsoft.com/office/drawing/2014/main" id="{B42B0A96-B549-93D7-AF0C-1F75976D424B}"/>
              </a:ext>
            </a:extLst>
          </p:cNvPr>
          <p:cNvSpPr txBox="1"/>
          <p:nvPr/>
        </p:nvSpPr>
        <p:spPr>
          <a:xfrm>
            <a:off x="6070970" y="1298003"/>
            <a:ext cx="2704761" cy="165941"/>
          </a:xfrm>
          <a:prstGeom prst="rect">
            <a:avLst/>
          </a:prstGeom>
          <a:noFill/>
          <a:ln>
            <a:noFill/>
          </a:ln>
        </p:spPr>
        <p:txBody>
          <a:bodyPr spcFirstLastPara="1" wrap="square" lIns="24250" tIns="12125" rIns="24250" bIns="12125" anchor="t" anchorCtr="0">
            <a:noAutofit/>
          </a:bodyPr>
          <a:lstStyle/>
          <a:p>
            <a:r>
              <a:rPr lang="en" sz="1000" b="1" dirty="0">
                <a:solidFill>
                  <a:srgbClr val="002060"/>
                </a:solidFill>
                <a:latin typeface="Encode Sans Condensed Thin"/>
                <a:ea typeface="Encode Sans Condensed Thin"/>
                <a:cs typeface="Encode Sans Condensed Thin"/>
                <a:sym typeface="Encode Sans Condensed Thin"/>
              </a:rPr>
              <a:t>BUILDING “FOCUS” A</a:t>
            </a:r>
            <a:r>
              <a:rPr lang="en-US" sz="1000" b="1" dirty="0">
                <a:solidFill>
                  <a:srgbClr val="002060"/>
                </a:solidFill>
                <a:latin typeface="Encode Sans Condensed Thin"/>
                <a:ea typeface="Encode Sans Condensed Thin"/>
                <a:cs typeface="Encode Sans Condensed Thin"/>
                <a:sym typeface="Encode Sans Condensed Thin"/>
              </a:rPr>
              <a:t>ND</a:t>
            </a:r>
            <a:r>
              <a:rPr lang="en" sz="1000" b="1" dirty="0">
                <a:solidFill>
                  <a:srgbClr val="002060"/>
                </a:solidFill>
                <a:latin typeface="Encode Sans Condensed Thin"/>
                <a:ea typeface="Encode Sans Condensed Thin"/>
                <a:cs typeface="Encode Sans Condensed Thin"/>
                <a:sym typeface="Encode Sans Condensed Thin"/>
              </a:rPr>
              <a:t> PHOTOS</a:t>
            </a:r>
            <a:endParaRPr sz="1000" b="1" dirty="0">
              <a:solidFill>
                <a:srgbClr val="002060"/>
              </a:solidFill>
              <a:latin typeface="Encode Sans Condensed Thin"/>
              <a:ea typeface="Encode Sans Condensed Thin"/>
              <a:cs typeface="Encode Sans Condensed Thin"/>
              <a:sym typeface="Encode Sans Condensed Thin"/>
            </a:endParaRPr>
          </a:p>
        </p:txBody>
      </p:sp>
      <p:pic>
        <p:nvPicPr>
          <p:cNvPr id="47" name="Google Shape;135;p25" descr="Gold boundless bar">
            <a:extLst>
              <a:ext uri="{FF2B5EF4-FFF2-40B4-BE49-F238E27FC236}">
                <a16:creationId xmlns:a16="http://schemas.microsoft.com/office/drawing/2014/main" id="{30FD8C79-B5A4-8F08-4199-F80B2EE61121}"/>
              </a:ext>
            </a:extLst>
          </p:cNvPr>
          <p:cNvPicPr preferRelativeResize="0"/>
          <p:nvPr/>
        </p:nvPicPr>
        <p:blipFill rotWithShape="1">
          <a:blip r:embed="rId3">
            <a:alphaModFix/>
          </a:blip>
          <a:srcRect/>
          <a:stretch/>
        </p:blipFill>
        <p:spPr>
          <a:xfrm>
            <a:off x="6107181" y="1483496"/>
            <a:ext cx="542698" cy="26427"/>
          </a:xfrm>
          <a:prstGeom prst="rect">
            <a:avLst/>
          </a:prstGeom>
          <a:noFill/>
          <a:ln>
            <a:noFill/>
          </a:ln>
        </p:spPr>
      </p:pic>
      <p:pic>
        <p:nvPicPr>
          <p:cNvPr id="49" name="Picture 48" descr="A screenshot of a computer&#10;&#10;AI-generated content may be incorrect.">
            <a:extLst>
              <a:ext uri="{FF2B5EF4-FFF2-40B4-BE49-F238E27FC236}">
                <a16:creationId xmlns:a16="http://schemas.microsoft.com/office/drawing/2014/main" id="{6D24C682-3224-7974-DA50-F9288742E606}"/>
              </a:ext>
            </a:extLst>
          </p:cNvPr>
          <p:cNvPicPr>
            <a:picLocks noChangeAspect="1"/>
          </p:cNvPicPr>
          <p:nvPr/>
        </p:nvPicPr>
        <p:blipFill>
          <a:blip r:embed="rId10"/>
          <a:stretch>
            <a:fillRect/>
          </a:stretch>
        </p:blipFill>
        <p:spPr>
          <a:xfrm>
            <a:off x="3258328" y="3306287"/>
            <a:ext cx="2521230" cy="1511940"/>
          </a:xfrm>
          <a:prstGeom prst="rect">
            <a:avLst/>
          </a:prstGeom>
        </p:spPr>
      </p:pic>
      <p:sp>
        <p:nvSpPr>
          <p:cNvPr id="50" name="TextBox 49">
            <a:extLst>
              <a:ext uri="{FF2B5EF4-FFF2-40B4-BE49-F238E27FC236}">
                <a16:creationId xmlns:a16="http://schemas.microsoft.com/office/drawing/2014/main" id="{DD475380-1A3A-2F4B-0302-227C66FA870C}"/>
              </a:ext>
            </a:extLst>
          </p:cNvPr>
          <p:cNvSpPr txBox="1"/>
          <p:nvPr/>
        </p:nvSpPr>
        <p:spPr>
          <a:xfrm>
            <a:off x="1128206" y="1058792"/>
            <a:ext cx="710183" cy="161583"/>
          </a:xfrm>
          <a:prstGeom prst="rect">
            <a:avLst/>
          </a:prstGeom>
          <a:noFill/>
        </p:spPr>
        <p:txBody>
          <a:bodyPr wrap="square" rtlCol="0">
            <a:spAutoFit/>
          </a:bodyPr>
          <a:lstStyle/>
          <a:p>
            <a:pPr algn="ctr"/>
            <a:r>
              <a:rPr lang="en-US" sz="450" dirty="0"/>
              <a:t>Made with Godot 4.4</a:t>
            </a:r>
          </a:p>
        </p:txBody>
      </p:sp>
      <p:pic>
        <p:nvPicPr>
          <p:cNvPr id="52" name="Picture 51" descr="A map of the united states&#10;&#10;AI-generated content may be incorrect.">
            <a:extLst>
              <a:ext uri="{FF2B5EF4-FFF2-40B4-BE49-F238E27FC236}">
                <a16:creationId xmlns:a16="http://schemas.microsoft.com/office/drawing/2014/main" id="{1D7BDF4A-A952-BB02-BAA3-EA3C7BD63968}"/>
              </a:ext>
            </a:extLst>
          </p:cNvPr>
          <p:cNvPicPr>
            <a:picLocks noChangeAspect="1"/>
          </p:cNvPicPr>
          <p:nvPr/>
        </p:nvPicPr>
        <p:blipFill>
          <a:blip r:embed="rId11"/>
          <a:stretch>
            <a:fillRect/>
          </a:stretch>
        </p:blipFill>
        <p:spPr>
          <a:xfrm>
            <a:off x="6996502" y="656674"/>
            <a:ext cx="1160761" cy="48171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1">
      <a:dk1>
        <a:srgbClr val="990000"/>
      </a:dk1>
      <a:lt1>
        <a:srgbClr val="FFFFFF"/>
      </a:lt1>
      <a:dk2>
        <a:srgbClr val="828282"/>
      </a:dk2>
      <a:lt2>
        <a:srgbClr val="FFFFFF"/>
      </a:lt2>
      <a:accent1>
        <a:srgbClr val="990000"/>
      </a:accent1>
      <a:accent2>
        <a:srgbClr val="FFFFFF"/>
      </a:accent2>
      <a:accent3>
        <a:srgbClr val="828282"/>
      </a:accent3>
      <a:accent4>
        <a:srgbClr val="FFFFFF"/>
      </a:accent4>
      <a:accent5>
        <a:srgbClr val="4B4B4B"/>
      </a:accent5>
      <a:accent6>
        <a:srgbClr val="828282"/>
      </a:accent6>
      <a:hlink>
        <a:srgbClr val="BEBEBE"/>
      </a:hlink>
      <a:folHlink>
        <a:srgbClr val="D5D5D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643</Words>
  <Application>Microsoft Office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Encode Sans Condensed Thin</vt:lpstr>
      <vt:lpstr>Arial</vt:lpstr>
      <vt:lpstr>Open Sans</vt:lpstr>
      <vt:lpstr>Calibri</vt:lpstr>
      <vt:lpstr>Simple Light</vt:lpstr>
      <vt:lpstr>Office Theme</vt:lpstr>
      <vt:lpstr>GAMIFYING ARCHEOLOGY: An interactive 3D representation of Dura-Europos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 CPSC 490 Senior Project Final Presentation</dc:title>
  <cp:lastModifiedBy>Hafez, Ali</cp:lastModifiedBy>
  <cp:revision>13</cp:revision>
  <cp:lastPrinted>2025-04-22T22:21:59Z</cp:lastPrinted>
  <dcterms:modified xsi:type="dcterms:W3CDTF">2025-04-23T05:44:51Z</dcterms:modified>
</cp:coreProperties>
</file>